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  <p:sldMasterId id="2147483696" r:id="rId4"/>
    <p:sldMasterId id="2147483714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4" autoAdjust="0"/>
    <p:restoredTop sz="94687" autoAdjust="0"/>
  </p:normalViewPr>
  <p:slideViewPr>
    <p:cSldViewPr snapToGrid="0">
      <p:cViewPr varScale="1">
        <p:scale>
          <a:sx n="70" d="100"/>
          <a:sy n="70" d="100"/>
        </p:scale>
        <p:origin x="-708" y="10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7A3967-843C-492D-928E-8AE87467CF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78ED8EB-14F3-499C-BFAF-7E03D0D06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F11FEE6-395D-4E54-B4C6-76F44A432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255EEB4-17DB-4242-B9BD-C9F23526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3F321B-0C38-4193-A9B2-674D6DC4D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21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3F28C17-EBFB-4226-93F8-8CF2A34CE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D58E9FD-92F0-4127-91C5-FCFAFB0D26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96464C-6DC3-4443-A4A3-6B353F575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3CA744E-662A-473C-ABC8-1EE99E9F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501E29-A516-4AC9-B438-633E8AB3C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74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7B8C3F7-5B3F-4199-A4FF-6C7F57551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52052D7-6A28-4B76-BB88-24E5F5E6DB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487FDC-5DE6-4A95-AC24-B764186AF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9FA9726-09A6-49B3-B22D-4A4BA5D24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56CA3F4-38B9-4073-AA68-41D642891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03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57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140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946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53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353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173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65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84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7391A-8048-478D-8932-7151C2D81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71E2D5-D406-48FC-B7AE-CC7521682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B1BC23F-F728-4C41-96D7-FDF1FD140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9AC10A9-0BB8-4030-B574-F8B61E1DF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A78FF27-F63B-4CDE-97C8-7A8885D56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10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39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71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440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35787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2802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773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81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544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161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400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3CDE31-7824-430E-9FD3-8836450D1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2889ED8-EFEA-49CA-885B-471589CAF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1BE4819-56DF-4311-A3EA-1DBD8D504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BC03430-714B-4642-B8BE-9BDDF33E7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6FA2322-12EB-4567-A047-5E61CE080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7314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633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6853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3901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867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629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255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636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090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5571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42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6423B6-0F43-4927-B0FE-B8ADC6ABB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3C4D098-2432-45AB-AB75-1E865434D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FF07FD7-223B-427B-BC8E-4EE507F819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3FDB0E5-456B-4DD0-82D8-42EAF7F09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B9BB0FF-833C-4015-AA5F-3ECCA82B1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2310FD2-C373-45DF-8271-ADF5E8F66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6593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07676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1773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89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958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56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644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9817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035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297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76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A24652-DC16-4098-90DD-99A1AB8B0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5B3CAA7-8B18-4481-BFB1-11BED83CB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BBAD417-EB23-471E-A425-43290CFFE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4B42441-365D-4BEA-A42B-23A81FB28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D611F201-9EC8-4D07-8CFD-A772E5958D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C1F9015-55D9-4444-B7CE-A520EE00E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7B310DA-2397-45FE-A98C-50B28F1AE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5559B88-9236-4486-800C-E262308B2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5887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920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178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8212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493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870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648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391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851694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145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5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C808F1-A3BC-43E4-9AB7-8872BC72D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F07C388-383A-4102-B93A-9DC583384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6A53DAA-5179-451C-A3D8-CF574007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F862C21-3FD8-4DAD-8F38-AEEE1D913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149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3905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37817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867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447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5905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936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1186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34291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3986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21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8B8BC8E-A82F-4774-919D-D79DFD591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3B614FF-2C7C-406C-BDD4-A84D747EB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CD419FE-B2B5-4E3F-9FED-9D679EA5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252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134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90686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5660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0345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72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72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27060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59779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025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134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028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7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1CBCC9-DC20-455A-A607-98B6D844E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A5BDBFC-C4B7-46BC-A8AB-B77EF86CC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4658226-19F2-44BD-A9D3-65A35E1D0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41F8B74-E3C6-4559-88DA-CDCEDBA7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D35093D-8EEC-45A3-BED7-D8627543E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773E0C9-7969-4A97-BE05-9DA9C1450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080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CEEBC3-5B36-43A6-AA69-C1B79723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5C249A7-D147-4126-8F07-5A8431CE8B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09AA110-CE72-49AA-A520-29ACC6F10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0B9BA8D-09B8-49D2-85AC-ED028C2E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9D77286-996C-4537-9934-020B9A49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F32C79B-E1BD-4F3C-BE5E-412E21F6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09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7EAF242-7BCB-47B6-A957-7B1628425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CE6BF67-D6F9-4B96-B5A2-D4D1E69FB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EF036BD-20A3-451D-A392-7D8CC0F85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CB3C7-DCC8-4454-9B74-063109255CF6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181F6E-2BBC-47CC-B2AD-9586D28EC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835CA9-CA94-4D95-B2BD-01E3061B3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60986-1BE1-49D1-B7F3-14A5E93BA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0155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2627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656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ACE4E0B0-11F1-4D3B-9873-9884EE9D9312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6/11/2022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E8734C6-68A8-4753-A2E1-5DDF6F17600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5175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4.png"/><Relationship Id="rId5" Type="http://schemas.openxmlformats.org/officeDocument/2006/relationships/image" Target="../media/image27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png"/><Relationship Id="rId5" Type="http://schemas.openxmlformats.org/officeDocument/2006/relationships/image" Target="../media/image43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1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57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8.png"/><Relationship Id="rId5" Type="http://schemas.openxmlformats.org/officeDocument/2006/relationships/image" Target="../media/image40.png"/><Relationship Id="rId4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36863" y="3078133"/>
            <a:ext cx="12570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387784" y="3555187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sz="12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D6574DCC-7DB3-4A8B-A7E6-A19B3DFABFFE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6" r="4886"/>
          <a:stretch/>
        </p:blipFill>
        <p:spPr>
          <a:xfrm>
            <a:off x="8462676" y="4401470"/>
            <a:ext cx="3405446" cy="21248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CE86CB0-C1EE-67AA-B9FB-07AD9A29D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19" y="738909"/>
            <a:ext cx="7647708" cy="5366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5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06632B0-596C-2839-70AB-2BBD3FB2DF4F}"/>
              </a:ext>
            </a:extLst>
          </p:cNvPr>
          <p:cNvSpPr/>
          <p:nvPr/>
        </p:nvSpPr>
        <p:spPr>
          <a:xfrm>
            <a:off x="9042821" y="2708801"/>
            <a:ext cx="239200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3B235EE-5C75-7952-17E1-B6C7932B7683}"/>
              </a:ext>
            </a:extLst>
          </p:cNvPr>
          <p:cNvSpPr/>
          <p:nvPr/>
        </p:nvSpPr>
        <p:spPr>
          <a:xfrm>
            <a:off x="9569725" y="3078133"/>
            <a:ext cx="11913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9A645-9A31-1B9A-5FA6-D7499236798E}"/>
              </a:ext>
            </a:extLst>
          </p:cNvPr>
          <p:cNvSpPr/>
          <p:nvPr/>
        </p:nvSpPr>
        <p:spPr>
          <a:xfrm>
            <a:off x="9231225" y="3532702"/>
            <a:ext cx="1749202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جرای عملیات  سرامیک  کف  </a:t>
            </a:r>
            <a:r>
              <a:rPr lang="fa-IR" sz="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ساختمان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اداری مناطق</a:t>
            </a:r>
          </a:p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نفت خیز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7412587-E560-EE00-4D64-0E04E33EAA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45" y="1271315"/>
            <a:ext cx="8040258" cy="46272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81299" y="2643288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03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2" b="8402"/>
          <a:stretch/>
        </p:blipFill>
        <p:spPr>
          <a:xfrm>
            <a:off x="8289159" y="4423655"/>
            <a:ext cx="3645530" cy="22746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92967" y="3078133"/>
            <a:ext cx="114486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387784" y="3555187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20171" y="773948"/>
            <a:ext cx="7785632" cy="45893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298" y="2630696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547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0" r="10710"/>
          <a:stretch/>
        </p:blipFill>
        <p:spPr>
          <a:xfrm>
            <a:off x="701963" y="563418"/>
            <a:ext cx="7555346" cy="54171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92967" y="3078133"/>
            <a:ext cx="114486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387784" y="3555187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D796A3E-529B-2A16-FE59-31C9556C651A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298" y="2614409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2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158268" y="526473"/>
            <a:ext cx="4236350" cy="56484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810173" y="3078133"/>
            <a:ext cx="7104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088835" y="3555187"/>
            <a:ext cx="2153154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سنگ چینی راه پله سلر </a:t>
            </a:r>
            <a:r>
              <a:rPr lang="fa-IR" sz="10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12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7C950B-5B8C-D3CD-E18A-6F4DDE17B8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407453" y="2439816"/>
            <a:ext cx="4396370" cy="19783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660C0299-7915-5FF7-6DB9-1A4404B86807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5661" y="2612230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145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936" y="369625"/>
            <a:ext cx="7680960" cy="5760720"/>
          </a:xfrm>
          <a:prstGeom prst="roundRect">
            <a:avLst>
              <a:gd name="adj" fmla="val 4167"/>
            </a:avLst>
          </a:prstGeom>
          <a:noFill/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164176" y="3555187"/>
            <a:ext cx="200247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 خاکریزی حوضچه آب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1BFFBA5-0271-7DA6-78C1-44DA29543C53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46" y="2639899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957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936" y="369625"/>
            <a:ext cx="7680960" cy="5760720"/>
          </a:xfrm>
          <a:prstGeom prst="roundRect">
            <a:avLst>
              <a:gd name="adj" fmla="val 4167"/>
            </a:avLst>
          </a:prstGeom>
          <a:noFill/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8982234" y="3555187"/>
            <a:ext cx="236635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 خاکریزی حوضچه های آب و گل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81BFFBA5-0271-7DA6-78C1-44DA29543C53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815" y="2461419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732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106467" y="3555187"/>
            <a:ext cx="211788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و تسطیح محوطه لوکیشن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85230" y="744370"/>
            <a:ext cx="6553896" cy="49154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DA31AF-7324-2022-C58D-9319AAC6944C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9A8DFD94-0818-4F03-081B-3F09606DAE89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46" y="2598955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8248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53455" y="526473"/>
            <a:ext cx="6964624" cy="5223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5041CAE-8E27-8E96-F001-E54ADA94479D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7250A288-78AA-9EF8-B39F-718BEBC457E1}"/>
              </a:ext>
            </a:extLst>
          </p:cNvPr>
          <p:cNvSpPr/>
          <p:nvPr/>
        </p:nvSpPr>
        <p:spPr>
          <a:xfrm>
            <a:off x="9106466" y="3555187"/>
            <a:ext cx="211788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و تسطیح محوطه لوکیشن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3B9FD1D-30EA-9606-C801-ADED563BEE41}"/>
              </a:ext>
            </a:extLst>
          </p:cNvPr>
          <p:cNvSpPr/>
          <p:nvPr/>
        </p:nvSpPr>
        <p:spPr>
          <a:xfrm>
            <a:off x="9589762" y="3078133"/>
            <a:ext cx="11512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298" y="2585308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153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5" r="33125"/>
          <a:stretch/>
        </p:blipFill>
        <p:spPr>
          <a:xfrm>
            <a:off x="334213" y="354098"/>
            <a:ext cx="2666306" cy="59251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7754C44-0E3F-1F33-61B1-756C6820E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235986" y="354097"/>
            <a:ext cx="2666306" cy="5925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C247CBE-1A8F-3C1D-87BC-CC2B33DC3AB9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72EA2E38-731D-2705-0C9D-06DF8C639F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6" r="40854"/>
          <a:stretch/>
        </p:blipFill>
        <p:spPr>
          <a:xfrm>
            <a:off x="6096000" y="1043710"/>
            <a:ext cx="2713651" cy="40688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BAA1361-796B-D1E1-1164-3526D94F1CE6}"/>
              </a:ext>
            </a:extLst>
          </p:cNvPr>
          <p:cNvSpPr/>
          <p:nvPr/>
        </p:nvSpPr>
        <p:spPr>
          <a:xfrm>
            <a:off x="9287608" y="3555187"/>
            <a:ext cx="175560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ساخت سپتیک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0210035-4EBB-2ED3-1CB4-F51555D1258B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46" y="2626251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066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00634" y="168885"/>
            <a:ext cx="7080504" cy="3186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19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C247CBE-1A8F-3C1D-87BC-CC2B33DC3AB9}"/>
              </a:ext>
            </a:extLst>
          </p:cNvPr>
          <p:cNvSpPr/>
          <p:nvPr/>
        </p:nvSpPr>
        <p:spPr>
          <a:xfrm>
            <a:off x="9070873" y="2699276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1401/03/03الی1401/02/28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BAA1361-796B-D1E1-1164-3526D94F1CE6}"/>
              </a:ext>
            </a:extLst>
          </p:cNvPr>
          <p:cNvSpPr/>
          <p:nvPr/>
        </p:nvSpPr>
        <p:spPr>
          <a:xfrm>
            <a:off x="9243526" y="3555187"/>
            <a:ext cx="184377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بازدید کارفرما     از   پروژه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0210035-4EBB-2ED3-1CB4-F51555D1258B}"/>
              </a:ext>
            </a:extLst>
          </p:cNvPr>
          <p:cNvSpPr/>
          <p:nvPr/>
        </p:nvSpPr>
        <p:spPr>
          <a:xfrm>
            <a:off x="9680334" y="3078133"/>
            <a:ext cx="97013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پروژه بینک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728A410-8624-4A49-BF12-B0BA54F4AE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00634" y="3438236"/>
            <a:ext cx="7080504" cy="31862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103F0636-9E8A-FF02-058B-5C78B76474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" b="44"/>
          <a:stretch/>
        </p:blipFill>
        <p:spPr>
          <a:xfrm>
            <a:off x="8142235" y="4539029"/>
            <a:ext cx="3927182" cy="17672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298" y="2630696"/>
            <a:ext cx="1450975" cy="1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740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06632B0-596C-2839-70AB-2BBD3FB2DF4F}"/>
              </a:ext>
            </a:extLst>
          </p:cNvPr>
          <p:cNvSpPr/>
          <p:nvPr/>
        </p:nvSpPr>
        <p:spPr>
          <a:xfrm>
            <a:off x="9042821" y="2708801"/>
            <a:ext cx="239200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9A645-9A31-1B9A-5FA6-D7499236798E}"/>
              </a:ext>
            </a:extLst>
          </p:cNvPr>
          <p:cNvSpPr/>
          <p:nvPr/>
        </p:nvSpPr>
        <p:spPr>
          <a:xfrm>
            <a:off x="9042819" y="3641053"/>
            <a:ext cx="239200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آرماتوربندی فونداسیون سلر چاه شماره</a:t>
            </a:r>
            <a:r>
              <a:rPr lang="fa-IR" sz="11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6494287-CE3E-31AB-8788-9403CB8C59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74" y="406401"/>
            <a:ext cx="7647708" cy="602505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B5C1F067-0193-A78D-A0B4-876439FD5F15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055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9" r="13909"/>
          <a:stretch/>
        </p:blipFill>
        <p:spPr>
          <a:xfrm>
            <a:off x="8289159" y="4423655"/>
            <a:ext cx="3645530" cy="22746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6" r="11796"/>
          <a:stretch/>
        </p:blipFill>
        <p:spPr>
          <a:xfrm>
            <a:off x="420171" y="773948"/>
            <a:ext cx="7785632" cy="45893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9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1" r="18591"/>
          <a:stretch/>
        </p:blipFill>
        <p:spPr>
          <a:xfrm>
            <a:off x="701963" y="563418"/>
            <a:ext cx="7555346" cy="54171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5FD13D9-F76D-3ED8-DD75-145D41D03CA4}"/>
              </a:ext>
            </a:extLst>
          </p:cNvPr>
          <p:cNvSpPr/>
          <p:nvPr/>
        </p:nvSpPr>
        <p:spPr>
          <a:xfrm>
            <a:off x="9470914" y="2836563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0035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6019" y="1302626"/>
            <a:ext cx="5547308" cy="41604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AD7C950B-5B8C-D3CD-E18A-6F4DDE17B8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725405" y="1302625"/>
            <a:ext cx="3120362" cy="41604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1335EE3-D1E9-8858-9983-9CFFFB47515A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5BB4573-C3A8-56F8-3FF7-4A1F66CC59B8}"/>
              </a:ext>
            </a:extLst>
          </p:cNvPr>
          <p:cNvSpPr/>
          <p:nvPr/>
        </p:nvSpPr>
        <p:spPr>
          <a:xfrm>
            <a:off x="9374737" y="3675255"/>
            <a:ext cx="174759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بتن ریزی فوتینگ سلر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A5D10D6-04EC-3CB0-F44F-A1FDD53E88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0943452-45CB-4714-F38D-E8D5B17655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1B51A164-D5AF-39C3-581E-B8342F20FDA8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56773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53903" y="477942"/>
            <a:ext cx="7254024" cy="54405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7348E51-C5FC-979B-8531-36C73A0919F0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3704018-2F16-9B2D-4715-0C9A57250B7F}"/>
              </a:ext>
            </a:extLst>
          </p:cNvPr>
          <p:cNvSpPr/>
          <p:nvPr/>
        </p:nvSpPr>
        <p:spPr>
          <a:xfrm>
            <a:off x="8817659" y="3728921"/>
            <a:ext cx="24368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دیوار حوضچه ماد پیت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4776BF8-B1E5-2510-3503-489270A57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7F33D2-A2E0-92C2-138B-FEF78CA2E2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64B8E6E-93AB-B5AA-162A-279482D179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709" y="4375239"/>
            <a:ext cx="3036916" cy="2277687"/>
          </a:xfrm>
          <a:prstGeom prst="roundRect">
            <a:avLst>
              <a:gd name="adj" fmla="val 4167"/>
            </a:avLst>
          </a:prstGeom>
          <a:noFill/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A9CFF07-BD1B-E9C2-2F14-C32A4438F3EA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7805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936" y="369625"/>
            <a:ext cx="7680960" cy="5760720"/>
          </a:xfrm>
          <a:prstGeom prst="roundRect">
            <a:avLst>
              <a:gd name="adj" fmla="val 4167"/>
            </a:avLst>
          </a:prstGeom>
          <a:noFill/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EA721C5-2CAC-8756-9A88-8A53BBCC19B2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9E2A2E35-F729-EB1F-48C2-B45F5736D308}"/>
              </a:ext>
            </a:extLst>
          </p:cNvPr>
          <p:cNvSpPr/>
          <p:nvPr/>
        </p:nvSpPr>
        <p:spPr>
          <a:xfrm>
            <a:off x="9309818" y="3675255"/>
            <a:ext cx="187743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آرماتور بندی پد گازوئیل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E79417D2-35EC-B5D2-E87F-94B41AAA23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7454955F-77DB-55CD-EA45-83EA15ECCE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3FC055A-6E7E-4ECE-886B-17629A6546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74111" y="4409073"/>
            <a:ext cx="2840434" cy="2130326"/>
          </a:xfrm>
          <a:prstGeom prst="roundRect">
            <a:avLst>
              <a:gd name="adj" fmla="val 4167"/>
            </a:avLst>
          </a:prstGeom>
          <a:noFill/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2FE26A54-05B1-6025-268A-F1FA0F244D5E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915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r="556"/>
          <a:stretch/>
        </p:blipFill>
        <p:spPr>
          <a:xfrm>
            <a:off x="785230" y="744370"/>
            <a:ext cx="6553896" cy="49154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419620" y="3675255"/>
            <a:ext cx="165782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پیاده سازی پد اصلی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11D955B-EC52-01E8-2286-8958B4E7AD36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0544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91127" y="598793"/>
            <a:ext cx="7107935" cy="5330952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37076" y="3728921"/>
            <a:ext cx="23374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کانال های پد اصلی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FD56806-8838-C300-636D-2C57F1C8CB16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95547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27" y="598793"/>
            <a:ext cx="7107935" cy="5330952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513357" y="3728921"/>
            <a:ext cx="118494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سپتیک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7AEFA56-9729-57FF-4B38-C75C4241C262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87287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27" y="598793"/>
            <a:ext cx="7107935" cy="5330952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153485" y="3728921"/>
            <a:ext cx="190468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خاکریزی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00E1B39-26DE-31E8-FD6C-AE2CF103BF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7084" y="4338295"/>
            <a:ext cx="3227961" cy="2420971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3150604-577D-46EB-05A6-567C29546E62}"/>
              </a:ext>
            </a:extLst>
          </p:cNvPr>
          <p:cNvSpPr/>
          <p:nvPr/>
        </p:nvSpPr>
        <p:spPr>
          <a:xfrm>
            <a:off x="9337964" y="2789561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1401/03/04الی1401/03/09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2054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29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948DA86-1D3D-E59B-1F01-361BCC2D80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6" r="11796"/>
          <a:stretch/>
        </p:blipFill>
        <p:spPr>
          <a:xfrm>
            <a:off x="420171" y="773948"/>
            <a:ext cx="7785632" cy="45893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195C45-3230-E627-6FA9-D70AB2848B0B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9BE2A52-928A-702D-5490-A6097E063E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120EA0D-D35E-CE5A-76CB-6E071D4749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0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89762" y="3078133"/>
            <a:ext cx="115127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8931743" y="3555187"/>
            <a:ext cx="246734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آب پاشی و تسطیح پد بتنی چاه شماره </a:t>
            </a:r>
            <a:r>
              <a:rPr lang="fa-IR" sz="1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11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94369DA-D09E-76DC-68B3-E3C1B3C0CE48}"/>
              </a:ext>
            </a:extLst>
          </p:cNvPr>
          <p:cNvSpPr/>
          <p:nvPr/>
        </p:nvSpPr>
        <p:spPr>
          <a:xfrm>
            <a:off x="9042821" y="2708801"/>
            <a:ext cx="239200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 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D736A3-33F9-B811-634D-92B1AF3C0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78" y="481188"/>
            <a:ext cx="6955972" cy="5758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5510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36" b="20587"/>
          <a:stretch/>
        </p:blipFill>
        <p:spPr>
          <a:xfrm>
            <a:off x="1592811" y="360339"/>
            <a:ext cx="5426823" cy="5865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30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13E4112-3FAF-E4C6-A9D6-8907723E842A}"/>
              </a:ext>
            </a:extLst>
          </p:cNvPr>
          <p:cNvSpPr/>
          <p:nvPr/>
        </p:nvSpPr>
        <p:spPr>
          <a:xfrm>
            <a:off x="9687318" y="3198201"/>
            <a:ext cx="112242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46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9093CBE-4E89-100F-3514-32F09399A6F0}"/>
              </a:ext>
            </a:extLst>
          </p:cNvPr>
          <p:cNvSpPr/>
          <p:nvPr/>
        </p:nvSpPr>
        <p:spPr>
          <a:xfrm>
            <a:off x="9470914" y="3675255"/>
            <a:ext cx="15552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لوکیشن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955F868-765B-8C6B-FE3A-5E99D386D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9717381-6033-2948-B6AF-EE817D80C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C57398D-F214-4E58-1ED6-0745C5934ADB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60122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66841" y="1062182"/>
            <a:ext cx="7848857" cy="44149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31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21335EE3-D1E9-8858-9983-9CFFFB47515A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5BB4573-C3A8-56F8-3FF7-4A1F66CC59B8}"/>
              </a:ext>
            </a:extLst>
          </p:cNvPr>
          <p:cNvSpPr/>
          <p:nvPr/>
        </p:nvSpPr>
        <p:spPr>
          <a:xfrm>
            <a:off x="9361916" y="3675255"/>
            <a:ext cx="177324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آرماتور بندی دیوار سلر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7A5D10D6-04EC-3CB0-F44F-A1FDD53E88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0943452-45CB-4714-F38D-E8D5B17655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968964A-3B0D-573D-ECC5-8E6C64EA0EB9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6579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39E01D90-0E1A-4B92-BBF7-FA0F0FF9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903" y="477942"/>
            <a:ext cx="7254024" cy="54405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32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07348E51-C5FC-979B-8531-36C73A0919F0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3704018-2F16-9B2D-4715-0C9A57250B7F}"/>
              </a:ext>
            </a:extLst>
          </p:cNvPr>
          <p:cNvSpPr/>
          <p:nvPr/>
        </p:nvSpPr>
        <p:spPr>
          <a:xfrm>
            <a:off x="8817659" y="3728921"/>
            <a:ext cx="243688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خاکریزی دیوار حوضچه ماد پیت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64776BF8-B1E5-2510-3503-489270A57B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7F33D2-A2E0-92C2-138B-FEF78CA2E2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BB37861-4A92-137F-4E86-BDCC640B9447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45742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33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498765" y="529521"/>
            <a:ext cx="7652124" cy="57390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74078" y="3735870"/>
            <a:ext cx="230704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دیچ های پد اصلی 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5F7F94A-6818-12EF-4037-84F8058EC2C5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6253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34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2E0CD7B-478D-4BD2-8EA1-BA43E8623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591127" y="598793"/>
            <a:ext cx="7107935" cy="5330952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84112" y="3198201"/>
            <a:ext cx="11288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06815" y="3728921"/>
            <a:ext cx="219803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خاکبرداری و دکاپاژ جاده 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00E1B39-26DE-31E8-FD6C-AE2CF103BF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927084" y="4338295"/>
            <a:ext cx="3227961" cy="2420971"/>
          </a:xfrm>
          <a:prstGeom prst="roundRect">
            <a:avLst>
              <a:gd name="adj" fmla="val 4860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868C1AE-50D7-56F0-B5D9-1CA8FDD8B673}"/>
              </a:ext>
            </a:extLst>
          </p:cNvPr>
          <p:cNvSpPr/>
          <p:nvPr/>
        </p:nvSpPr>
        <p:spPr>
          <a:xfrm>
            <a:off x="9400991" y="2843954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1401/03/10الی1401/03/16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326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532054" y="3078133"/>
            <a:ext cx="12666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059180" y="3555187"/>
            <a:ext cx="2212465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تسطیح و رگلاژ لوکیشن چاه شماه </a:t>
            </a:r>
            <a:r>
              <a:rPr lang="fa-IR" sz="1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11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4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94369DA-D09E-76DC-68B3-E3C1B3C0CE48}"/>
              </a:ext>
            </a:extLst>
          </p:cNvPr>
          <p:cNvSpPr/>
          <p:nvPr/>
        </p:nvSpPr>
        <p:spPr>
          <a:xfrm>
            <a:off x="9042821" y="2708801"/>
            <a:ext cx="239200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 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DEF2BA-6F5E-248A-46BC-397C63745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40" y="1099711"/>
            <a:ext cx="8453190" cy="4910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10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5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06632B0-596C-2839-70AB-2BBD3FB2DF4F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1401/02/24الی1401/02/24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3B235EE-5C75-7952-17E1-B6C7932B7683}"/>
              </a:ext>
            </a:extLst>
          </p:cNvPr>
          <p:cNvSpPr/>
          <p:nvPr/>
        </p:nvSpPr>
        <p:spPr>
          <a:xfrm>
            <a:off x="9540873" y="3078133"/>
            <a:ext cx="124906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9A645-9A31-1B9A-5FA6-D7499236798E}"/>
              </a:ext>
            </a:extLst>
          </p:cNvPr>
          <p:cNvSpPr/>
          <p:nvPr/>
        </p:nvSpPr>
        <p:spPr>
          <a:xfrm>
            <a:off x="9110949" y="3723419"/>
            <a:ext cx="2295821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2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مگر پد گازوئیل چاه شماره </a:t>
            </a:r>
            <a:r>
              <a:rPr lang="fa-IR" sz="1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sz="10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536D6B3-B405-5DC0-452B-06A95482D1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19" y="653428"/>
            <a:ext cx="8634406" cy="53264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10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6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E06632B0-596C-2839-70AB-2BBD3FB2DF4F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1401/02/24الی1401/02/24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33B235EE-5C75-7952-17E1-B6C7932B7683}"/>
              </a:ext>
            </a:extLst>
          </p:cNvPr>
          <p:cNvSpPr/>
          <p:nvPr/>
        </p:nvSpPr>
        <p:spPr>
          <a:xfrm>
            <a:off x="9761965" y="3086771"/>
            <a:ext cx="829073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چاه شماره 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9A645-9A31-1B9A-5FA6-D7499236798E}"/>
              </a:ext>
            </a:extLst>
          </p:cNvPr>
          <p:cNvSpPr/>
          <p:nvPr/>
        </p:nvSpPr>
        <p:spPr>
          <a:xfrm>
            <a:off x="9034337" y="3532702"/>
            <a:ext cx="221086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مگر سپتیک 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شرقی</a:t>
            </a:r>
            <a:r>
              <a:rPr lang="fa-IR" sz="11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چاه شماره </a:t>
            </a:r>
            <a:r>
              <a:rPr lang="fa-IR" sz="10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0C9881E-0BC8-B474-9E78-7D780DFD8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05" y="316346"/>
            <a:ext cx="4847474" cy="62253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98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806167" y="3078133"/>
            <a:ext cx="718466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تجهیز کارگاه</a:t>
            </a:r>
            <a:endParaRPr lang="en-US" sz="25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003080" y="3555187"/>
            <a:ext cx="23246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rtl="1"/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کرسی چینی و بتن ریزی </a:t>
            </a:r>
            <a:endParaRPr lang="fa-IR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ctr" defTabSz="457200" rtl="1"/>
            <a:r>
              <a:rPr lang="en-US" sz="1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PEDESTAL</a:t>
            </a:r>
            <a:r>
              <a:rPr lang="en-US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0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 ساختمان اقامتی مناطق نفت خیز</a:t>
            </a:r>
            <a:endParaRPr lang="en-US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7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E2A7A0A-C639-F72D-E5FC-160BC2C9F72B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1401/02/22الی1401/02/23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D392078-325A-3DFF-24B0-2E3CADA3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78" y="475565"/>
            <a:ext cx="3229503" cy="5800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548C9A3-0BB5-8847-6E97-0BFC86527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144" y="475565"/>
            <a:ext cx="3086100" cy="5800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33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344504" y="3078133"/>
            <a:ext cx="164179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محوطه تجهیز کارگاه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9066390" y="3555187"/>
            <a:ext cx="219803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فنس اطراف تجهیز کارگاه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8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5A1641E-D197-E4DA-FD79-D55CF359E630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C0B68D1-1D9F-8FBF-2B8F-5BBB98BC5A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502" y="4479561"/>
            <a:ext cx="4914900" cy="22117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C1163DA-F519-A7CB-1422-20184DD4F1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640" y="126187"/>
            <a:ext cx="2940115" cy="65335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063F646-76B1-93F7-22F6-3672885D46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61" y="126187"/>
            <a:ext cx="2940115" cy="65335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11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2D3A69D1-DABA-4182-B535-4A435ED5E213}"/>
              </a:ext>
            </a:extLst>
          </p:cNvPr>
          <p:cNvSpPr/>
          <p:nvPr/>
        </p:nvSpPr>
        <p:spPr>
          <a:xfrm>
            <a:off x="9873576" y="960629"/>
            <a:ext cx="218040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250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مشارکت هیرگان انرژی  - طرح و بازرسی</a:t>
            </a:r>
            <a:endParaRPr lang="en-US" sz="250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solidFill>
                  <a:prstClr val="white">
                    <a:tint val="75000"/>
                  </a:prstClr>
                </a:solidFill>
                <a:latin typeface="Adobe Devanagari" panose="02040503050201020203" pitchFamily="18" charset="0"/>
                <a:cs typeface="Adobe Devanagari" panose="02040503050201020203" pitchFamily="18" charset="0"/>
              </a:rPr>
              <a:pPr/>
              <a:t>9</a:t>
            </a:fld>
            <a:endParaRPr lang="en-US" sz="2800" dirty="0">
              <a:solidFill>
                <a:prstClr val="white">
                  <a:tint val="75000"/>
                </a:prstClr>
              </a:solidFill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0C1AA74-70DA-4825-82F9-C7731F1BF464}"/>
              </a:ext>
            </a:extLst>
          </p:cNvPr>
          <p:cNvSpPr/>
          <p:nvPr/>
        </p:nvSpPr>
        <p:spPr>
          <a:xfrm>
            <a:off x="9295612" y="3078133"/>
            <a:ext cx="173957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sz="12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مسیر خط 8 اینچ 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سیاهمکان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1B6EB39-6585-42FC-B376-FD0AD3830C76}"/>
              </a:ext>
            </a:extLst>
          </p:cNvPr>
          <p:cNvSpPr/>
          <p:nvPr/>
        </p:nvSpPr>
        <p:spPr>
          <a:xfrm>
            <a:off x="8949801" y="3591365"/>
            <a:ext cx="24945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 عملیات گمانه زنی مسیر خط </a:t>
            </a:r>
            <a:r>
              <a:rPr lang="fa-IR" sz="10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8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اینچ سیاهمکان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E34ECCB-96A6-4A42-83B3-1C50331E636C}"/>
              </a:ext>
            </a:extLst>
          </p:cNvPr>
          <p:cNvSpPr/>
          <p:nvPr/>
        </p:nvSpPr>
        <p:spPr>
          <a:xfrm>
            <a:off x="9070873" y="2708801"/>
            <a:ext cx="233589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/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1401/02/22الی1401/02/25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690CE78-3F6D-0CB4-1AFE-15398DB793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763960"/>
            <a:ext cx="4216535" cy="51531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B9564CB-194A-A18D-C6C5-C0766D6FE8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498" y="769833"/>
            <a:ext cx="3864841" cy="51531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04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3.xml><?xml version="1.0" encoding="utf-8"?>
<a:theme xmlns:a="http://schemas.openxmlformats.org/drawingml/2006/main" name="1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4.xml><?xml version="1.0" encoding="utf-8"?>
<a:theme xmlns:a="http://schemas.openxmlformats.org/drawingml/2006/main" name="2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5.xml><?xml version="1.0" encoding="utf-8"?>
<a:theme xmlns:a="http://schemas.openxmlformats.org/drawingml/2006/main" name="3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471</Words>
  <Application>Microsoft Office PowerPoint</Application>
  <PresentationFormat>Custom</PresentationFormat>
  <Paragraphs>157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Office Theme</vt:lpstr>
      <vt:lpstr>Berlin</vt:lpstr>
      <vt:lpstr>1_Berlin</vt:lpstr>
      <vt:lpstr>2_Berlin</vt:lpstr>
      <vt:lpstr>3_Berlin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Mohammad Fathalipour</cp:lastModifiedBy>
  <cp:revision>15</cp:revision>
  <dcterms:created xsi:type="dcterms:W3CDTF">2022-03-07T04:25:16Z</dcterms:created>
  <dcterms:modified xsi:type="dcterms:W3CDTF">2022-06-11T08:34:26Z</dcterms:modified>
</cp:coreProperties>
</file>