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  <p:sldMasterId id="2147483696" r:id="rId4"/>
    <p:sldMasterId id="2147483714" r:id="rId5"/>
    <p:sldMasterId id="2147483732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87" autoAdjust="0"/>
  </p:normalViewPr>
  <p:slideViewPr>
    <p:cSldViewPr snapToGrid="0">
      <p:cViewPr varScale="1">
        <p:scale>
          <a:sx n="63" d="100"/>
          <a:sy n="63" d="100"/>
        </p:scale>
        <p:origin x="-9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7A3967-843C-492D-928E-8AE87467CF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78ED8EB-14F3-499C-BFAF-7E03D0D06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F11FEE6-395D-4E54-B4C6-76F44A43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55EEB4-17DB-4242-B9BD-C9F23526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3F321B-0C38-4193-A9B2-674D6DC4D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21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F28C17-EBFB-4226-93F8-8CF2A34CE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D58E9FD-92F0-4127-91C5-FCFAFB0D26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96464C-6DC3-4443-A4A3-6B353F575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3CA744E-662A-473C-ABC8-1EE99E9F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501E29-A516-4AC9-B438-633E8AB3C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74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7B8C3F7-5B3F-4199-A4FF-6C7F57551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2052D7-6A28-4B76-BB88-24E5F5E6DB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487FDC-5DE6-4A95-AC24-B764186AF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FA9726-09A6-49B3-B22D-4A4BA5D24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6CA3F4-38B9-4073-AA68-41D642891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03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89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06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93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60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70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48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614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46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77391A-8048-478D-8932-7151C2D81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71E2D5-D406-48FC-B7AE-CC7521682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B1BC23F-F728-4C41-96D7-FDF1FD140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AC10A9-0BB8-4030-B574-F8B61E1DF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78FF27-F63B-4CDE-97C8-7A8885D56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10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639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42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19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9556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68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166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50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4250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21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5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3CDE31-7824-430E-9FD3-8836450D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2889ED8-EFEA-49CA-885B-471589CAF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1BE4819-56DF-4311-A3EA-1DBD8D504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C03430-714B-4642-B8BE-9BDDF33E7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FA2322-12EB-4567-A047-5E61CE080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314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5335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3352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402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549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73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313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1682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6261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1061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80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6423B6-0F43-4927-B0FE-B8ADC6ABB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C4D098-2432-45AB-AB75-1E865434D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FF07FD7-223B-427B-BC8E-4EE507F81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FDB0E5-456B-4DD0-82D8-42EAF7F09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9BB0FF-833C-4015-AA5F-3ECCA82B1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2310FD2-C373-45DF-8271-ADF5E8F66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593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64258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367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7114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2297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680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739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6665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3464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9828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293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A24652-DC16-4098-90DD-99A1AB8B0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5B3CAA7-8B18-4481-BFB1-11BED83CB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BBAD417-EB23-471E-A425-43290CFFE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4B42441-365D-4BEA-A42B-23A81FB28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611F201-9EC8-4D07-8CFD-A772E5958D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C1F9015-55D9-4444-B7CE-A520EE00E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7B310DA-2397-45FE-A98C-50B28F1A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5559B88-9236-4486-800C-E262308B2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5887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317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6534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5517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159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452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090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88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12925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149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50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C808F1-A3BC-43E4-9AB7-8872BC72D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F07C388-383A-4102-B93A-9DC583384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6A53DAA-5179-451C-A3D8-CF574007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862C21-3FD8-4DAD-8F38-AEEE1D913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149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408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7483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883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7321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9190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540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7404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3118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5622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42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8B8BC8E-A82F-4774-919D-D79DFD591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3B614FF-2C7C-406C-BDD4-A84D747EB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CD419FE-B2B5-4E3F-9FED-9D679EA5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252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9923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456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7020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774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6580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32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4796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583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2338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721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1CBCC9-DC20-455A-A607-98B6D844E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5BDBFC-C4B7-46BC-A8AB-B77EF86CC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658226-19F2-44BD-A9D3-65A35E1D0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1F8B74-E3C6-4559-88DA-CDCEDBA7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35093D-8EEC-45A3-BED7-D8627543E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773E0C9-7969-4A97-BE05-9DA9C1450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802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6666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613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4163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87234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05019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8165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720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522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0267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57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CEEBC3-5B36-43A6-AA69-C1B79723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5C249A7-D147-4126-8F07-5A8431CE8B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09AA110-CE72-49AA-A520-29ACC6F10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B9BA8D-09B8-49D2-85AC-ED028C2E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9D77286-996C-4537-9934-020B9A49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F32C79B-E1BD-4F3C-BE5E-412E21F6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092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8285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67408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362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267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038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5268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573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7EAF242-7BCB-47B6-A957-7B1628425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CE6BF67-D6F9-4B96-B5A2-D4D1E69FB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F036BD-20A3-451D-A392-7D8CC0F85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CB3C7-DCC8-4454-9B74-063109255CF6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181F6E-2BBC-47CC-B2AD-9586D28EC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835CA9-CA94-4D95-B2BD-01E3061B3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467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4145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968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7676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7/13/2022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8350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1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0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4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55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5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58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6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41356" y="611762"/>
            <a:ext cx="6897171" cy="51728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3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72648" y="1054884"/>
            <a:ext cx="7248458" cy="40808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18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4" r="19974"/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DFC89E2-210C-F2DE-9D8F-FAB2F39A3CBB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8246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79053" y="895927"/>
            <a:ext cx="6440662" cy="48304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7348E51-C5FC-979B-8531-36C73A0919F0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3704018-2F16-9B2D-4715-0C9A57250B7F}"/>
              </a:ext>
            </a:extLst>
          </p:cNvPr>
          <p:cNvSpPr/>
          <p:nvPr/>
        </p:nvSpPr>
        <p:spPr>
          <a:xfrm>
            <a:off x="9094178" y="3728921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4776BF8-B1E5-2510-3503-489270A57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7F33D2-A2E0-92C2-138B-FEF78CA2E2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37BDDEB-F086-50EC-69A7-81C33FD1ACD2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0526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2"/>
          <a:stretch/>
        </p:blipFill>
        <p:spPr>
          <a:xfrm>
            <a:off x="1001546" y="1033320"/>
            <a:ext cx="7488389" cy="43297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490C235-194F-D65C-0E0D-D5A77C1C02EC}"/>
              </a:ext>
            </a:extLst>
          </p:cNvPr>
          <p:cNvSpPr/>
          <p:nvPr/>
        </p:nvSpPr>
        <p:spPr>
          <a:xfrm>
            <a:off x="9306604" y="3729336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885C717-50EC-A51D-0AEB-6C742D719A10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6359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44741" y="3735870"/>
            <a:ext cx="227337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مگر 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C310343-2388-8079-D596-287B0E5F1E14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196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181388" y="3616815"/>
            <a:ext cx="19303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 دیچ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های 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D0B58CA-60CF-E353-FAAA-11F71E4CC0F4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215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1635" y="253956"/>
            <a:ext cx="4762566" cy="63500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190353" y="3673489"/>
            <a:ext cx="18309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خاکبرداری کانال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مادپیت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A7B9395-B799-C57C-EAB9-0772BA782618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92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874673" y="3729336"/>
            <a:ext cx="237597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کمپکت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468583" y="747003"/>
            <a:ext cx="6478552" cy="48589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29779FF-B176-1C21-93A5-40839E2542D5}"/>
              </a:ext>
            </a:extLst>
          </p:cNvPr>
          <p:cNvSpPr/>
          <p:nvPr/>
        </p:nvSpPr>
        <p:spPr>
          <a:xfrm>
            <a:off x="9366426" y="278754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1401/03/23الی1401/03/30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3256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7" b="12467"/>
          <a:stretch/>
        </p:blipFill>
        <p:spPr>
          <a:xfrm>
            <a:off x="772648" y="1054884"/>
            <a:ext cx="7248458" cy="40808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18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4314CBC-C49A-F291-3667-FADCCCF6F5FD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1671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1827057-781B-F2F0-BC34-38AF86709506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3438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9053" y="895927"/>
            <a:ext cx="6440662" cy="48304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7348E51-C5FC-979B-8531-36C73A0919F0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3704018-2F16-9B2D-4715-0C9A57250B7F}"/>
              </a:ext>
            </a:extLst>
          </p:cNvPr>
          <p:cNvSpPr/>
          <p:nvPr/>
        </p:nvSpPr>
        <p:spPr>
          <a:xfrm>
            <a:off x="9094178" y="3728921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4776BF8-B1E5-2510-3503-489270A57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7F33D2-A2E0-92C2-138B-FEF78CA2E2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6AA0EC7-AB2F-1ECB-6092-AA05DB4F6913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64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1454"/>
          <a:stretch/>
        </p:blipFill>
        <p:spPr>
          <a:xfrm>
            <a:off x="1001546" y="1033320"/>
            <a:ext cx="7488389" cy="43297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490C235-194F-D65C-0E0D-D5A77C1C02EC}"/>
              </a:ext>
            </a:extLst>
          </p:cNvPr>
          <p:cNvSpPr/>
          <p:nvPr/>
        </p:nvSpPr>
        <p:spPr>
          <a:xfrm>
            <a:off x="9306604" y="3729336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ADD669B-8D37-1589-A26C-7BB106850D19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0487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48993" y="374073"/>
            <a:ext cx="7125220" cy="3014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44741" y="3735870"/>
            <a:ext cx="227337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مگر 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0F858E4-6D16-3362-ABB5-5D59D7D02C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4" b="2994"/>
          <a:stretch/>
        </p:blipFill>
        <p:spPr>
          <a:xfrm>
            <a:off x="848993" y="3469590"/>
            <a:ext cx="7125220" cy="3014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8125283-4196-A4A8-4A48-E264A5CC1043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619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181388" y="3616815"/>
            <a:ext cx="19303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 دیچ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های 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48CFA41-85FC-CF86-A400-360DBD8176A3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2119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15871" y="526473"/>
            <a:ext cx="7181851" cy="5386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09031" y="3673489"/>
            <a:ext cx="239360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بتن مگر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OBM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97633BF-A049-A43A-CF4B-82F0C8C714FD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853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13339" y="3729336"/>
            <a:ext cx="20986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دستک پل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195+0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>
          <a:xfrm>
            <a:off x="1468583" y="747003"/>
            <a:ext cx="6478552" cy="48589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3B475EC-B0F2-5107-D672-D6C0EC978AA2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3618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94866" y="3655020"/>
            <a:ext cx="19479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نصب لوله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خروجی سلر چاه 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56720" y="736548"/>
            <a:ext cx="3692478" cy="4923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27E6C53-A9FA-DC0C-F71F-62EDFD2683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4" b="19974"/>
          <a:stretch/>
        </p:blipFill>
        <p:spPr>
          <a:xfrm>
            <a:off x="4713327" y="736548"/>
            <a:ext cx="3692478" cy="4923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6F94348-EF1C-3A4B-AA86-9ADAFD846FC5}"/>
              </a:ext>
            </a:extLst>
          </p:cNvPr>
          <p:cNvSpPr/>
          <p:nvPr/>
        </p:nvSpPr>
        <p:spPr>
          <a:xfrm>
            <a:off x="9535134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1401/04/01الی1401/04/07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1550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03"/>
          <a:stretch/>
        </p:blipFill>
        <p:spPr>
          <a:xfrm>
            <a:off x="619033" y="946085"/>
            <a:ext cx="7613508" cy="43243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203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B1B2321-F912-E5C2-149A-F0CC8ED19B6E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3913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1454"/>
          <a:stretch/>
        </p:blipFill>
        <p:spPr>
          <a:xfrm>
            <a:off x="1001546" y="1033320"/>
            <a:ext cx="7488389" cy="43297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490C235-194F-D65C-0E0D-D5A77C1C02EC}"/>
              </a:ext>
            </a:extLst>
          </p:cNvPr>
          <p:cNvSpPr/>
          <p:nvPr/>
        </p:nvSpPr>
        <p:spPr>
          <a:xfrm>
            <a:off x="9306604" y="3729336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07AAE77-0E82-E992-0DA7-A66090F4CA1B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1365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320848" y="321335"/>
            <a:ext cx="4315299" cy="57537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7348E51-C5FC-979B-8531-36C73A0919F0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3704018-2F16-9B2D-4715-0C9A57250B7F}"/>
              </a:ext>
            </a:extLst>
          </p:cNvPr>
          <p:cNvSpPr/>
          <p:nvPr/>
        </p:nvSpPr>
        <p:spPr>
          <a:xfrm>
            <a:off x="8817659" y="3728921"/>
            <a:ext cx="24368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دیوار حوضچه ماد پیت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4776BF8-B1E5-2510-3503-489270A57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7F33D2-A2E0-92C2-138B-FEF78CA2E2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0540FC6-A2A6-E5D4-B00D-B7454DBECAFD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39534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372145" y="3616815"/>
            <a:ext cx="15488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A6D9BD3-2B70-4179-78E2-8EAB6044723C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0114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16"/>
          <a:stretch/>
        </p:blipFill>
        <p:spPr>
          <a:xfrm>
            <a:off x="2136690" y="528782"/>
            <a:ext cx="5149733" cy="5183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227227" y="3673489"/>
            <a:ext cx="17572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rtl="1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بتن پد </a:t>
            </a:r>
          </a:p>
          <a:p>
            <a:pPr algn="ctr" defTabSz="457200" rtl="1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Treatment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80CC814-F0FF-782D-A846-8C92CAAEDA53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23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94866" y="3655020"/>
            <a:ext cx="19479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نصب لوله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خروجی سلر چاه 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4" b="19974"/>
          <a:stretch/>
        </p:blipFill>
        <p:spPr>
          <a:xfrm>
            <a:off x="656720" y="736548"/>
            <a:ext cx="3692478" cy="4923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27E6C53-A9FA-DC0C-F71F-62EDFD2683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4" b="19974"/>
          <a:stretch/>
        </p:blipFill>
        <p:spPr>
          <a:xfrm>
            <a:off x="4713327" y="736548"/>
            <a:ext cx="3692478" cy="4923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21641EF-AD29-00EC-28C5-20A26FD4C43C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6035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94869" y="3655020"/>
            <a:ext cx="19479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نصب لوله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کیسینگ سلر چاه 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43102" y="526473"/>
            <a:ext cx="3081164" cy="55327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27E6C53-A9FA-DC0C-F71F-62EDFD2683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4" b="19974"/>
          <a:stretch/>
        </p:blipFill>
        <p:spPr>
          <a:xfrm>
            <a:off x="4713327" y="736548"/>
            <a:ext cx="3692478" cy="4923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AA44275-1E51-8CD8-EAE4-2DE4DFC19E00}"/>
              </a:ext>
            </a:extLst>
          </p:cNvPr>
          <p:cNvSpPr/>
          <p:nvPr/>
        </p:nvSpPr>
        <p:spPr>
          <a:xfrm>
            <a:off x="940745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1401/04/08الی1401/04/13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5241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4" b="12134"/>
          <a:stretch/>
        </p:blipFill>
        <p:spPr>
          <a:xfrm>
            <a:off x="619033" y="946085"/>
            <a:ext cx="7613508" cy="52222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2195C45-3230-E627-6FA9-D70AB2848B0B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56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6EB8BA1-0AEE-06F5-A4D6-E6C5D00EEE4F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95037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1454"/>
          <a:stretch/>
        </p:blipFill>
        <p:spPr>
          <a:xfrm>
            <a:off x="1001546" y="1033320"/>
            <a:ext cx="7488389" cy="51505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490C235-194F-D65C-0E0D-D5A77C1C02EC}"/>
              </a:ext>
            </a:extLst>
          </p:cNvPr>
          <p:cNvSpPr/>
          <p:nvPr/>
        </p:nvSpPr>
        <p:spPr>
          <a:xfrm>
            <a:off x="9306604" y="3729336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B09B2CF-5D83-A147-FE0E-B69E994C8767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9459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5" b="33125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372145" y="3616815"/>
            <a:ext cx="15488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5B73255-A1DF-A1FE-1C12-0D5219954C66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81767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32202" y="3198201"/>
            <a:ext cx="103265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90860" y="3655020"/>
            <a:ext cx="19559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بتن ریزی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فونداسیون بچینگ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8"/>
          <a:stretch/>
        </p:blipFill>
        <p:spPr>
          <a:xfrm>
            <a:off x="542846" y="681926"/>
            <a:ext cx="7515400" cy="48579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8CCA8695-BF90-CDE4-9927-CCF26C6338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9" r="10549"/>
          <a:stretch/>
        </p:blipFill>
        <p:spPr>
          <a:xfrm>
            <a:off x="8221174" y="4440647"/>
            <a:ext cx="3854807" cy="21985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5005A66-2EE0-31BB-3CBC-D7F5E5DB1752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32652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83839" y="3655020"/>
            <a:ext cx="17700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ایزوگام </a:t>
            </a:r>
          </a:p>
          <a:p>
            <a:pPr algn="ctr" defTabSz="457200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Oil </a:t>
            </a:r>
            <a:r>
              <a:rPr lang="en-US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trup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50072" y="759418"/>
            <a:ext cx="7984533" cy="50059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E5983C0-B5BC-1080-1D89-545027BCA554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214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r="12400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64650" y="3735870"/>
            <a:ext cx="212590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بتن مگر دیچ های پد اصلی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B941687-018B-5757-D78C-83E6600BDE53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432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40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32202" y="3198201"/>
            <a:ext cx="103265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4850" y="3655020"/>
            <a:ext cx="2408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ساخت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فونداسیون مخزن آب ساختمان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مناطق نفت خیز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730393" y="1675016"/>
            <a:ext cx="6070693" cy="36409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A0C4CA5-EC9D-7028-D626-E512427A3D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47753" y="372075"/>
            <a:ext cx="2462600" cy="5472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BD2071D-B645-D61B-71A8-B2725FCA034B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21255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=""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41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07521" y="3655020"/>
            <a:ext cx="21226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آرماتور بندی</a:t>
            </a:r>
          </a:p>
          <a:p>
            <a:pPr algn="ctr" defTabSz="457200"/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OBM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A0C4CA5-EC9D-7028-D626-E512427A3D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 b="25053"/>
          <a:stretch/>
        </p:blipFill>
        <p:spPr>
          <a:xfrm>
            <a:off x="1596325" y="443345"/>
            <a:ext cx="5563892" cy="56926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5BF40C3-4764-E5B4-A819-B19B56CCF3FC}"/>
              </a:ext>
            </a:extLst>
          </p:cNvPr>
          <p:cNvSpPr/>
          <p:nvPr/>
        </p:nvSpPr>
        <p:spPr>
          <a:xfrm>
            <a:off x="9306420" y="277895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1401/04/14الی1401/04/21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1526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r="12400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887829" y="3735870"/>
            <a:ext cx="23871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قالب بندی پد دیواترینگ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r="12400"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B596771-915F-7A57-30E1-CFB5A7DAF12E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434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r="12400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77597" y="3735870"/>
            <a:ext cx="220765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قالب بندی پد گازوئیل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r="12400"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D2D7816-3380-A179-806D-E59B2A09870D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2334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281635" y="253956"/>
            <a:ext cx="4762566" cy="63500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151077" y="3673489"/>
            <a:ext cx="19094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دستک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پل 195+0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47642D2-655D-1C44-E35A-063E7B2FC98A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1555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4617717" y="730024"/>
            <a:ext cx="4010925" cy="5347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96577" y="3673489"/>
            <a:ext cx="20185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ترمیم خط </a:t>
            </a:r>
          </a:p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لوله آب چاه 18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304252" y="708917"/>
            <a:ext cx="4010924" cy="53478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7908312-ABDB-CBF3-AD00-9FF6CEAB8773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3150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121031" y="380386"/>
            <a:ext cx="4572921" cy="60972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06815" y="3728921"/>
            <a:ext cx="219803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و دکاپاژ جاده 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00E1B39-26DE-31E8-FD6C-AE2CF103BF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927084" y="4338295"/>
            <a:ext cx="3227961" cy="2420971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D8966DF-85D1-AAF3-82DA-62DFEAD6269A}"/>
              </a:ext>
            </a:extLst>
          </p:cNvPr>
          <p:cNvSpPr/>
          <p:nvPr/>
        </p:nvSpPr>
        <p:spPr>
          <a:xfrm>
            <a:off x="9366426" y="2820888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1401/03/17الی1401/03/22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670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3.xml><?xml version="1.0" encoding="utf-8"?>
<a:theme xmlns:a="http://schemas.openxmlformats.org/drawingml/2006/main" name="1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4.xml><?xml version="1.0" encoding="utf-8"?>
<a:theme xmlns:a="http://schemas.openxmlformats.org/drawingml/2006/main" name="2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5.xml><?xml version="1.0" encoding="utf-8"?>
<a:theme xmlns:a="http://schemas.openxmlformats.org/drawingml/2006/main" name="3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6.xml><?xml version="1.0" encoding="utf-8"?>
<a:theme xmlns:a="http://schemas.openxmlformats.org/drawingml/2006/main" name="4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389</Words>
  <Application>Microsoft Office PowerPoint</Application>
  <PresentationFormat>Custom</PresentationFormat>
  <Paragraphs>181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Office Theme</vt:lpstr>
      <vt:lpstr>Berlin</vt:lpstr>
      <vt:lpstr>1_Berlin</vt:lpstr>
      <vt:lpstr>2_Berlin</vt:lpstr>
      <vt:lpstr>3_Berlin</vt:lpstr>
      <vt:lpstr>4_Berlin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Mohammad Fathalipour</cp:lastModifiedBy>
  <cp:revision>16</cp:revision>
  <dcterms:created xsi:type="dcterms:W3CDTF">2022-03-07T04:25:16Z</dcterms:created>
  <dcterms:modified xsi:type="dcterms:W3CDTF">2022-07-13T10:45:21Z</dcterms:modified>
</cp:coreProperties>
</file>