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62" r:id="rId4"/>
    <p:sldId id="273" r:id="rId5"/>
    <p:sldId id="280" r:id="rId6"/>
    <p:sldId id="281" r:id="rId7"/>
    <p:sldId id="282" r:id="rId8"/>
    <p:sldId id="276" r:id="rId9"/>
    <p:sldId id="277" r:id="rId10"/>
    <p:sldId id="278" r:id="rId11"/>
    <p:sldId id="27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22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139D5-8FE9-457C-A3A1-05C000727AC9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FB9B5-2F19-4F80-B4C3-CD2A2E30F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964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244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09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93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92587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97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3438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1456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275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CE4E0B0-11F1-4D3B-9873-9884EE9D931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047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010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38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4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31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68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004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226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01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4E0B0-11F1-4D3B-9873-9884EE9D9312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0622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1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8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20C1AA74-70DA-4825-82F9-C7731F1BF464}"/>
              </a:ext>
            </a:extLst>
          </p:cNvPr>
          <p:cNvSpPr/>
          <p:nvPr/>
        </p:nvSpPr>
        <p:spPr>
          <a:xfrm>
            <a:off x="9687318" y="3198201"/>
            <a:ext cx="112242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1B6EB39-6585-42FC-B376-FD0AD3830C76}"/>
              </a:ext>
            </a:extLst>
          </p:cNvPr>
          <p:cNvSpPr/>
          <p:nvPr/>
        </p:nvSpPr>
        <p:spPr>
          <a:xfrm>
            <a:off x="9470914" y="3675255"/>
            <a:ext cx="15552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لوکیشن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latin typeface="Adobe Devanagari" panose="02040503050201020203" pitchFamily="18" charset="0"/>
                <a:cs typeface="Adobe Devanagari" panose="02040503050201020203" pitchFamily="18" charset="0"/>
              </a:rPr>
              <a:t>1</a:t>
            </a:fld>
            <a:endParaRPr lang="en-US" sz="2800" dirty="0"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948DA86-1D3D-E59B-1F01-361BCC2D80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34" b="12134"/>
          <a:stretch/>
        </p:blipFill>
        <p:spPr>
          <a:xfrm>
            <a:off x="619033" y="946085"/>
            <a:ext cx="7613508" cy="43243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2195C45-3230-E627-6FA9-D70AB2848B0B}"/>
              </a:ext>
            </a:extLst>
          </p:cNvPr>
          <p:cNvSpPr/>
          <p:nvPr/>
        </p:nvSpPr>
        <p:spPr>
          <a:xfrm>
            <a:off x="9470914" y="280048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1401/04/21الی1401/05/20</a:t>
            </a:r>
            <a:endParaRPr lang="en-US" sz="1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BE2A52-928A-702D-5490-A6097E063E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120EA0D-D35E-CE5A-76CB-6E071D4749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542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latin typeface="Adobe Devanagari" panose="02040503050201020203" pitchFamily="18" charset="0"/>
                <a:cs typeface="Adobe Devanagari" panose="02040503050201020203" pitchFamily="18" charset="0"/>
              </a:rPr>
              <a:t>10</a:t>
            </a:fld>
            <a:endParaRPr lang="en-US" sz="2800" dirty="0"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32202" y="3198201"/>
            <a:ext cx="103265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تجهیزکارگاه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864850" y="3655020"/>
            <a:ext cx="24080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عملیات ساخت </a:t>
            </a:r>
          </a:p>
          <a:p>
            <a:pPr algn="ctr"/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فونداسیون مخزن آب ساختمان </a:t>
            </a:r>
          </a:p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مناطق نفت خیز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70B2516-991F-E0B2-C7F5-EC3324949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>
          <a:xfrm>
            <a:off x="2730393" y="2016961"/>
            <a:ext cx="6070693" cy="27318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0C4CA5-EC9D-7028-D626-E512427A3D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47753" y="372075"/>
            <a:ext cx="2462600" cy="54724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CC9664B-CAEC-72DF-73AE-AB06E3973C43}"/>
              </a:ext>
            </a:extLst>
          </p:cNvPr>
          <p:cNvSpPr/>
          <p:nvPr/>
        </p:nvSpPr>
        <p:spPr>
          <a:xfrm>
            <a:off x="9470914" y="280048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1401/04/21الی1401/05/20</a:t>
            </a:r>
            <a:endParaRPr lang="en-US" sz="1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002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latin typeface="Adobe Devanagari" panose="02040503050201020203" pitchFamily="18" charset="0"/>
                <a:cs typeface="Adobe Devanagari" panose="02040503050201020203" pitchFamily="18" charset="0"/>
              </a:rPr>
              <a:t>11</a:t>
            </a:fld>
            <a:endParaRPr lang="en-US" sz="2800" dirty="0"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9007521" y="3655020"/>
            <a:ext cx="21226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عملیات آرماتور بندی</a:t>
            </a:r>
          </a:p>
          <a:p>
            <a:pPr algn="ctr"/>
            <a:r>
              <a:rPr lang="en-US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OBM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0C4CA5-EC9D-7028-D626-E512427A3D6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1" b="25053"/>
          <a:stretch/>
        </p:blipFill>
        <p:spPr>
          <a:xfrm>
            <a:off x="2435175" y="443345"/>
            <a:ext cx="4286250" cy="569267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724B2A8-D1DF-4BE2-ED00-F5326B47E785}"/>
              </a:ext>
            </a:extLst>
          </p:cNvPr>
          <p:cNvSpPr/>
          <p:nvPr/>
        </p:nvSpPr>
        <p:spPr>
          <a:xfrm>
            <a:off x="9470914" y="280048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1401/04/21الی1401/05/20</a:t>
            </a:r>
            <a:endParaRPr lang="en-US" sz="1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8023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9949" y="474030"/>
            <a:ext cx="7160652" cy="53704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latin typeface="Adobe Devanagari" panose="02040503050201020203" pitchFamily="18" charset="0"/>
                <a:cs typeface="Adobe Devanagari" panose="02040503050201020203" pitchFamily="18" charset="0"/>
              </a:rPr>
              <a:t>2</a:t>
            </a:fld>
            <a:endParaRPr lang="en-US" sz="2800" dirty="0"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13E4112-3FAF-E4C6-A9D6-8907723E842A}"/>
              </a:ext>
            </a:extLst>
          </p:cNvPr>
          <p:cNvSpPr/>
          <p:nvPr/>
        </p:nvSpPr>
        <p:spPr>
          <a:xfrm>
            <a:off x="9687318" y="3198201"/>
            <a:ext cx="112242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9093CBE-4E89-100F-3514-32F09399A6F0}"/>
              </a:ext>
            </a:extLst>
          </p:cNvPr>
          <p:cNvSpPr/>
          <p:nvPr/>
        </p:nvSpPr>
        <p:spPr>
          <a:xfrm>
            <a:off x="9470914" y="3675255"/>
            <a:ext cx="15552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لوکیشن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955F868-765B-8C6B-FE3A-5E99D386DE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9717381-6033-2948-B6AF-EE817D80C0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0DA67C0-3387-50DB-CDFC-4CB6CFE30461}"/>
              </a:ext>
            </a:extLst>
          </p:cNvPr>
          <p:cNvSpPr/>
          <p:nvPr/>
        </p:nvSpPr>
        <p:spPr>
          <a:xfrm>
            <a:off x="9470914" y="280048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1401/04/21الی1401/05/20</a:t>
            </a:r>
            <a:endParaRPr lang="en-US" sz="1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9687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latin typeface="Adobe Devanagari" panose="02040503050201020203" pitchFamily="18" charset="0"/>
                <a:cs typeface="Adobe Devanagari" panose="02040503050201020203" pitchFamily="18" charset="0"/>
              </a:rPr>
              <a:t>3</a:t>
            </a:fld>
            <a:endParaRPr lang="en-US" sz="2800" dirty="0"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4" b="11454"/>
          <a:stretch/>
        </p:blipFill>
        <p:spPr>
          <a:xfrm>
            <a:off x="1001546" y="1033320"/>
            <a:ext cx="7488389" cy="43297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687318" y="3198201"/>
            <a:ext cx="112242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490C235-194F-D65C-0E0D-D5A77C1C02EC}"/>
              </a:ext>
            </a:extLst>
          </p:cNvPr>
          <p:cNvSpPr/>
          <p:nvPr/>
        </p:nvSpPr>
        <p:spPr>
          <a:xfrm>
            <a:off x="9306604" y="3729336"/>
            <a:ext cx="188385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خاکریزی جاده دسترسی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5C32327-94B8-D8F0-609F-8BDCA0A2B01E}"/>
              </a:ext>
            </a:extLst>
          </p:cNvPr>
          <p:cNvSpPr/>
          <p:nvPr/>
        </p:nvSpPr>
        <p:spPr>
          <a:xfrm>
            <a:off x="9470914" y="280048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1401/04/21الی1401/05/20</a:t>
            </a:r>
            <a:endParaRPr lang="en-US" sz="1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0915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latin typeface="Adobe Devanagari" panose="02040503050201020203" pitchFamily="18" charset="0"/>
                <a:cs typeface="Adobe Devanagari" panose="02040503050201020203" pitchFamily="18" charset="0"/>
              </a:rPr>
              <a:t>4</a:t>
            </a:fld>
            <a:endParaRPr lang="en-US" sz="2800" dirty="0"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25" b="33125"/>
          <a:stretch/>
        </p:blipFill>
        <p:spPr>
          <a:xfrm>
            <a:off x="498765" y="529521"/>
            <a:ext cx="7652124" cy="57390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9372145" y="3616815"/>
            <a:ext cx="154882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آرماتور بندی</a:t>
            </a:r>
          </a:p>
          <a:p>
            <a:pPr algn="ctr"/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پد اصلی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D63D5BB-C2A5-5CFE-A35A-7952402597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28365" y="4373677"/>
            <a:ext cx="3052186" cy="22891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8615995-FA58-AC0B-09E7-4221CB3C91F4}"/>
              </a:ext>
            </a:extLst>
          </p:cNvPr>
          <p:cNvSpPr/>
          <p:nvPr/>
        </p:nvSpPr>
        <p:spPr>
          <a:xfrm>
            <a:off x="9470914" y="280048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1401/04/21الی1401/05/20</a:t>
            </a:r>
            <a:endParaRPr lang="en-US" sz="1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9815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latin typeface="Adobe Devanagari" panose="02040503050201020203" pitchFamily="18" charset="0"/>
                <a:cs typeface="Adobe Devanagari" panose="02040503050201020203" pitchFamily="18" charset="0"/>
              </a:rPr>
              <a:t>5</a:t>
            </a:fld>
            <a:endParaRPr lang="en-US" sz="2800" dirty="0"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8765" y="529521"/>
            <a:ext cx="7652124" cy="57390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9372145" y="3616815"/>
            <a:ext cx="154882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آرماتور بندی</a:t>
            </a:r>
          </a:p>
          <a:p>
            <a:pPr algn="ctr"/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پد اصلی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EE4F177-E1B8-DD3D-5E39-EB090E1E25AE}"/>
              </a:ext>
            </a:extLst>
          </p:cNvPr>
          <p:cNvSpPr/>
          <p:nvPr/>
        </p:nvSpPr>
        <p:spPr>
          <a:xfrm>
            <a:off x="9470914" y="280048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1401/04/21الی1401/05/20</a:t>
            </a:r>
            <a:endParaRPr lang="en-US" sz="1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63843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latin typeface="Adobe Devanagari" panose="02040503050201020203" pitchFamily="18" charset="0"/>
                <a:cs typeface="Adobe Devanagari" panose="02040503050201020203" pitchFamily="18" charset="0"/>
              </a:rPr>
              <a:t>6</a:t>
            </a:fld>
            <a:endParaRPr lang="en-US" sz="2800" dirty="0"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101318" y="3382867"/>
            <a:ext cx="6927273" cy="311727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9178991" y="3616815"/>
            <a:ext cx="193514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بتن مگر و</a:t>
            </a:r>
          </a:p>
          <a:p>
            <a:pPr algn="ctr"/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آرماتور بندی کورال پیت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E72B110-3395-0D61-D07C-FBE491DE74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5989" y="265594"/>
            <a:ext cx="6927273" cy="311727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AB77B41-4776-BCFE-FA44-BF5809418FE6}"/>
              </a:ext>
            </a:extLst>
          </p:cNvPr>
          <p:cNvSpPr/>
          <p:nvPr/>
        </p:nvSpPr>
        <p:spPr>
          <a:xfrm>
            <a:off x="9470914" y="280048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1401/04/21الی1401/05/20</a:t>
            </a:r>
            <a:endParaRPr lang="en-US" sz="1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8678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latin typeface="Adobe Devanagari" panose="02040503050201020203" pitchFamily="18" charset="0"/>
                <a:cs typeface="Adobe Devanagari" panose="02040503050201020203" pitchFamily="18" charset="0"/>
              </a:rPr>
              <a:t>7</a:t>
            </a:fld>
            <a:endParaRPr lang="en-US" sz="2800" dirty="0"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E0CD7B-478D-4BD2-8EA1-BA43E86238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03"/>
          <a:stretch/>
        </p:blipFill>
        <p:spPr>
          <a:xfrm>
            <a:off x="1471645" y="484066"/>
            <a:ext cx="5945155" cy="56754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9255137" y="3616815"/>
            <a:ext cx="178286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بتن پد تریتمنت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A497A30-B592-927C-F09B-151ABAF36312}"/>
              </a:ext>
            </a:extLst>
          </p:cNvPr>
          <p:cNvSpPr/>
          <p:nvPr/>
        </p:nvSpPr>
        <p:spPr>
          <a:xfrm>
            <a:off x="9470914" y="280048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1401/04/21الی1401/05/20</a:t>
            </a:r>
            <a:endParaRPr lang="en-US" sz="1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477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latin typeface="Adobe Devanagari" panose="02040503050201020203" pitchFamily="18" charset="0"/>
                <a:cs typeface="Adobe Devanagari" panose="02040503050201020203" pitchFamily="18" charset="0"/>
              </a:rPr>
              <a:t>8</a:t>
            </a:fld>
            <a:endParaRPr lang="en-US" sz="2800" dirty="0"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32202" y="3198201"/>
            <a:ext cx="103265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تجهیزکارگاه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9090860" y="3655020"/>
            <a:ext cx="19559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عملیات بتن ریزی </a:t>
            </a:r>
          </a:p>
          <a:p>
            <a:pPr algn="ctr"/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فونداسیون بچینگ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70B2516-991F-E0B2-C7F5-EC3324949F0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98"/>
          <a:stretch/>
        </p:blipFill>
        <p:spPr>
          <a:xfrm>
            <a:off x="542846" y="1055076"/>
            <a:ext cx="7515400" cy="42862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CCA8695-BF90-CDE4-9927-CCF26C6338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9" r="10549"/>
          <a:stretch/>
        </p:blipFill>
        <p:spPr>
          <a:xfrm>
            <a:off x="8221174" y="4440647"/>
            <a:ext cx="3854807" cy="21985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3078835-04A0-F0AB-477B-A7A5F995E245}"/>
              </a:ext>
            </a:extLst>
          </p:cNvPr>
          <p:cNvSpPr/>
          <p:nvPr/>
        </p:nvSpPr>
        <p:spPr>
          <a:xfrm>
            <a:off x="9470914" y="280048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1401/04/21الی1401/05/20</a:t>
            </a:r>
            <a:endParaRPr lang="en-US" sz="1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3987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latin typeface="Adobe Devanagari" panose="02040503050201020203" pitchFamily="18" charset="0"/>
                <a:cs typeface="Adobe Devanagari" panose="02040503050201020203" pitchFamily="18" charset="0"/>
              </a:rPr>
              <a:t>9</a:t>
            </a:fld>
            <a:endParaRPr lang="en-US" sz="2800" dirty="0"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18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9183839" y="3655020"/>
            <a:ext cx="17700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عملیات ایزوگام </a:t>
            </a:r>
          </a:p>
          <a:p>
            <a:pPr algn="ctr"/>
            <a:r>
              <a:rPr lang="en-US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Devanagari" panose="02040503050201020203" pitchFamily="18" charset="0"/>
                <a:cs typeface="Adobe Devanagari" panose="02040503050201020203" pitchFamily="18" charset="0"/>
              </a:rPr>
              <a:t>Oil </a:t>
            </a:r>
            <a:r>
              <a:rPr lang="en-US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Devanagari" panose="02040503050201020203" pitchFamily="18" charset="0"/>
                <a:cs typeface="Adobe Devanagari" panose="02040503050201020203" pitchFamily="18" charset="0"/>
              </a:rPr>
              <a:t>trup</a:t>
            </a: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Devanagari" panose="02040503050201020203" pitchFamily="18" charset="0"/>
                <a:cs typeface="B Nazanin" panose="00000400000000000000" pitchFamily="2" charset="-78"/>
              </a:rPr>
              <a:t> 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70B2516-991F-E0B2-C7F5-EC3324949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50072" y="1401681"/>
            <a:ext cx="7984533" cy="35930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97A0409-2257-B981-B156-462442BC8FD0}"/>
              </a:ext>
            </a:extLst>
          </p:cNvPr>
          <p:cNvSpPr/>
          <p:nvPr/>
        </p:nvSpPr>
        <p:spPr>
          <a:xfrm>
            <a:off x="9470914" y="280048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1401/04/21الی1401/05/20</a:t>
            </a:r>
            <a:endParaRPr lang="en-US" sz="1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74959699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223</TotalTime>
  <Words>107</Words>
  <Application>Microsoft Office PowerPoint</Application>
  <PresentationFormat>Widescreen</PresentationFormat>
  <Paragraphs>52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Adobe Devanagari</vt:lpstr>
      <vt:lpstr>Arial</vt:lpstr>
      <vt:lpstr>Calibri</vt:lpstr>
      <vt:lpstr>IranNastaliq</vt:lpstr>
      <vt:lpstr>Trebuchet MS</vt:lpstr>
      <vt:lpstr>Berlin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Binak</dc:creator>
  <cp:lastModifiedBy>kavoos paykarei</cp:lastModifiedBy>
  <cp:revision>29</cp:revision>
  <dcterms:created xsi:type="dcterms:W3CDTF">2022-04-19T04:05:32Z</dcterms:created>
  <dcterms:modified xsi:type="dcterms:W3CDTF">2022-08-13T07:58:51Z</dcterms:modified>
</cp:coreProperties>
</file>