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468" y="-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39D5-8FE9-457C-A3A1-05C000727AC9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FB9B5-2F19-4F80-B4C3-CD2A2E30F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64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4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0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93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2587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97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4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45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75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4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1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3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6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0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2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0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4E0B0-11F1-4D3B-9873-9884EE9D9312}" type="datetimeFigureOut">
              <a:rPr lang="en-US" smtClean="0"/>
              <a:t>10/12/2022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622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7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9.jpe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1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3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em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1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FC97811-F8BD-E481-732D-BB23437BA9CD}"/>
              </a:ext>
            </a:extLst>
          </p:cNvPr>
          <p:cNvSpPr/>
          <p:nvPr/>
        </p:nvSpPr>
        <p:spPr>
          <a:xfrm>
            <a:off x="10063572" y="3244334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73A0B33-D2D1-6840-98CD-66505E12AB5D}"/>
              </a:ext>
            </a:extLst>
          </p:cNvPr>
          <p:cNvSpPr/>
          <p:nvPr/>
        </p:nvSpPr>
        <p:spPr>
          <a:xfrm>
            <a:off x="8986981" y="3654973"/>
            <a:ext cx="236451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بلوک چینی و پلاستر دیوار کانال</a:t>
            </a:r>
            <a:r>
              <a:rPr lang="en-US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  </a:t>
            </a:r>
            <a:r>
              <a:rPr lang="en-US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Mud Pit 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C0335562-6A9C-4151-8FD4-C12E30EB6DFC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1401/06/24الی1401/06/30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01" y="973916"/>
            <a:ext cx="7882145" cy="4985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2960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903724" y="3198201"/>
            <a:ext cx="68961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کلاستر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96218" y="3530411"/>
            <a:ext cx="23367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B Nazanin" panose="00000400000000000000" pitchFamily="2" charset="-78"/>
              </a:rPr>
              <a:t>عملیات تخریب و جمع آوری فنس و دیوار زیرین کلاستر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obe Devanagari" panose="020405030502010202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149B27B-7782-41E0-A204-2C7A5580ED13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1401/06/31الی1401/07/06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29" y="973915"/>
            <a:ext cx="7548283" cy="4781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5606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704149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016001" y="3567533"/>
            <a:ext cx="217964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B Nazanin" panose="00000400000000000000" pitchFamily="2" charset="-78"/>
              </a:rPr>
              <a:t>عملیات دیوار چینی </a:t>
            </a: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B Nazanin" panose="00000400000000000000" pitchFamily="2" charset="-78"/>
              </a:rPr>
              <a:t>Warehouse</a:t>
            </a: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B Nazanin" panose="00000400000000000000" pitchFamily="2" charset="-78"/>
              </a:rPr>
              <a:t> تجهیز کارگاه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obe Devanagari" panose="020405030502010202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149B27B-7782-41E0-A204-2C7A5580ED13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1401/06/31الی1401/07/06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47" y="895927"/>
            <a:ext cx="7476565" cy="4913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1941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704149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09717" y="3474399"/>
            <a:ext cx="23922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B Nazanin" panose="00000400000000000000" pitchFamily="2" charset="-78"/>
              </a:rPr>
              <a:t>عملیات بتن ریزی فونداسیون ساختمان اداری و رستوران پترو ایران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obe Devanagari" panose="020405030502010202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149B27B-7782-41E0-A204-2C7A5580ED13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1401/06/31الی1401/07/06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388" y="973915"/>
            <a:ext cx="7709647" cy="48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1748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115888" y="5845175"/>
            <a:ext cx="1171575" cy="13557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fld id="{CD429480-B932-400E-AC38-93FCF424953E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/>
              <a:t>13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659938" y="3198813"/>
            <a:ext cx="11763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28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861425" y="3687763"/>
            <a:ext cx="24892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اجرای عملیات گراول ریزی</a:t>
            </a:r>
          </a:p>
        </p:txBody>
      </p:sp>
      <p:pic>
        <p:nvPicPr>
          <p:cNvPr id="20487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9337675" y="2770188"/>
            <a:ext cx="18843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1401/07/06الی1401/07/12 </a:t>
            </a:r>
            <a:endParaRPr lang="en-US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04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1674813"/>
            <a:ext cx="7535863" cy="339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13074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115888" y="5845175"/>
            <a:ext cx="1171575" cy="13557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fld id="{02ED4F54-7EB5-4577-B248-AACD47075A12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/>
              <a:t>14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659938" y="3198813"/>
            <a:ext cx="11763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28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861425" y="3687763"/>
            <a:ext cx="24892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اجرای عملیات گراول ریزی</a:t>
            </a:r>
          </a:p>
        </p:txBody>
      </p:sp>
      <p:pic>
        <p:nvPicPr>
          <p:cNvPr id="21511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9337675" y="2770188"/>
            <a:ext cx="18843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1401/07/06الی1401/07/12 </a:t>
            </a:r>
            <a:endParaRPr lang="en-US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151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463" y="1646238"/>
            <a:ext cx="7394575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44961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115888" y="5845175"/>
            <a:ext cx="1171575" cy="13557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fld id="{E9A60D46-86F3-4AD7-9FA1-A02B43317E60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/>
              <a:t>15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659938" y="3198813"/>
            <a:ext cx="11763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28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861425" y="3687763"/>
            <a:ext cx="24892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اجرای عملیات خاکریزی </a:t>
            </a:r>
          </a:p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و کمپکت جاده</a:t>
            </a:r>
          </a:p>
        </p:txBody>
      </p:sp>
      <p:pic>
        <p:nvPicPr>
          <p:cNvPr id="22535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9337675" y="2770188"/>
            <a:ext cx="18843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1401/07/06الی1401/07/12 </a:t>
            </a:r>
            <a:endParaRPr lang="en-US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253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400" y="1663700"/>
            <a:ext cx="7640638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85737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115888" y="5845175"/>
            <a:ext cx="1171575" cy="13557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fld id="{03CF66FD-D802-40BE-A4A1-CB576BBE3FAF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/>
              <a:t>16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898063" y="3198813"/>
            <a:ext cx="7016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042400" y="3654425"/>
            <a:ext cx="2070100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عملیات قالب بندی </a:t>
            </a:r>
            <a:r>
              <a:rPr lang="en-US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OBM </a:t>
            </a: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 چاه 28</a:t>
            </a:r>
            <a:endParaRPr lang="en-US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23559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6575" y="4360863"/>
            <a:ext cx="3744913" cy="228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1330325"/>
            <a:ext cx="7772400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2588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4580" name="Slide Number Placeholder 40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15888" y="5845175"/>
            <a:ext cx="1171575" cy="1355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BC395A17-63AE-4F4F-8C16-F8FB036E6622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17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904413" y="3198813"/>
            <a:ext cx="6889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کلاستر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996363" y="3530600"/>
            <a:ext cx="23368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عملیات تخریب و جمع آوری فنس و دیوار زیرین کلاستر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2458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2125" y="4367213"/>
            <a:ext cx="3963988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431925"/>
            <a:ext cx="7634288" cy="343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63316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604" name="Slide Number Placeholder 40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15888" y="5845175"/>
            <a:ext cx="1171575" cy="1355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8DB0D5A8-D406-445C-8DFF-7C6B7CBACDE0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18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704388" y="3198813"/>
            <a:ext cx="10890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015413" y="3567113"/>
            <a:ext cx="21796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عملیات دیوار چینی </a:t>
            </a: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Warehouse</a:t>
            </a: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 تجهیز کارگاه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25607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9337675" y="2770188"/>
            <a:ext cx="18843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1401/06/31الی1401/07/06</a:t>
            </a:r>
            <a:endParaRPr lang="en-US" sz="1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56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819150"/>
            <a:ext cx="8294688" cy="512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2124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115888" y="5845175"/>
            <a:ext cx="1171575" cy="13557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fld id="{F6CBE53C-C17A-4D8D-BCB7-E4F76BF9D423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/>
              <a:t>19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659938" y="3198813"/>
            <a:ext cx="1176337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28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861425" y="3687763"/>
            <a:ext cx="2489200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اجرای عملیات گراول ریزی</a:t>
            </a:r>
          </a:p>
        </p:txBody>
      </p:sp>
      <p:pic>
        <p:nvPicPr>
          <p:cNvPr id="20487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9337675" y="2770188"/>
            <a:ext cx="18843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1401/07/13الی1401/07/19 </a:t>
            </a:r>
            <a:endParaRPr lang="en-US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049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1674813"/>
            <a:ext cx="7535863" cy="3392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85303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2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897315" y="3198201"/>
            <a:ext cx="70243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96217" y="3655020"/>
            <a:ext cx="2373747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اجرای عملیات </a:t>
            </a: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آرماتور بندی و قالب بندی   </a:t>
            </a:r>
            <a:r>
              <a:rPr lang="en-US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Oil Trap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1401/06/</a:t>
            </a:r>
            <a:r>
              <a:rPr lang="fa-IR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24</a:t>
            </a:r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الی1401/06/30 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683" y="973916"/>
            <a:ext cx="7291388" cy="4889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09818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115888" y="5845175"/>
            <a:ext cx="1171575" cy="13557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fld id="{AFFECE31-B580-4F95-BACC-535453DDD9EC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/>
              <a:t>20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659938" y="3198813"/>
            <a:ext cx="11763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14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861425" y="3687763"/>
            <a:ext cx="24892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اجرای عملیات دکاپاژ</a:t>
            </a:r>
          </a:p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جاده دسترسی</a:t>
            </a:r>
          </a:p>
        </p:txBody>
      </p:sp>
      <p:pic>
        <p:nvPicPr>
          <p:cNvPr id="21511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1555750"/>
            <a:ext cx="8120063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337675" y="2770188"/>
            <a:ext cx="18843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1401/07/13الی1401/07/19 </a:t>
            </a:r>
            <a:endParaRPr lang="en-US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827677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115888" y="5845175"/>
            <a:ext cx="1171575" cy="13557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fld id="{150C392F-3AFF-4090-AF1A-A38A74A7CF59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/>
              <a:t>21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659938" y="3198813"/>
            <a:ext cx="1176337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14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8861425" y="3687763"/>
            <a:ext cx="24892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اجرای عملیات دکاپاژ</a:t>
            </a:r>
          </a:p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جاده دسترسی</a:t>
            </a:r>
          </a:p>
        </p:txBody>
      </p:sp>
      <p:pic>
        <p:nvPicPr>
          <p:cNvPr id="22535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425" y="1555750"/>
            <a:ext cx="8120063" cy="365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9337675" y="2770188"/>
            <a:ext cx="18843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1401/07/13الی1401/07/19 </a:t>
            </a:r>
            <a:endParaRPr lang="en-US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312073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115888" y="5845175"/>
            <a:ext cx="1171575" cy="13557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fld id="{5A7FDE0B-13CF-4DA2-A213-2F5520C421E2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/>
              <a:t>22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732963" y="3198813"/>
            <a:ext cx="10318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تجهیزکارگاه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042400" y="3654425"/>
            <a:ext cx="20701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عملیات نصب استراکچر</a:t>
            </a:r>
          </a:p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رستوران</a:t>
            </a:r>
            <a:endParaRPr lang="en-US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23559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600" y="1330325"/>
            <a:ext cx="7772400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337675" y="2770188"/>
            <a:ext cx="18843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1401/07/13الی1401/07/19 </a:t>
            </a:r>
            <a:endParaRPr lang="en-US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7301498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1" name="Slide Number Placeholder 40"/>
          <p:cNvSpPr>
            <a:spLocks noGrp="1"/>
          </p:cNvSpPr>
          <p:nvPr>
            <p:ph type="sldNum" sz="quarter" idx="12"/>
          </p:nvPr>
        </p:nvSpPr>
        <p:spPr>
          <a:xfrm>
            <a:off x="115888" y="5845175"/>
            <a:ext cx="1171575" cy="13557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fld id="{2FB97FAF-FF55-4075-AEC9-896B154DE8F3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/>
              <a:t>23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732963" y="3198813"/>
            <a:ext cx="10318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تجهیزکارگاه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042400" y="3654425"/>
            <a:ext cx="20701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عملیات نصب استراکچر</a:t>
            </a:r>
          </a:p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ساختمان اداری پتروایران</a:t>
            </a:r>
            <a:endParaRPr lang="en-US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24583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098"/>
          <a:stretch>
            <a:fillRect/>
          </a:stretch>
        </p:blipFill>
        <p:spPr bwMode="auto">
          <a:xfrm>
            <a:off x="477838" y="903288"/>
            <a:ext cx="7991475" cy="444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9337675" y="2770188"/>
            <a:ext cx="18843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1401/07/13الی1401/07/19 </a:t>
            </a:r>
            <a:endParaRPr lang="en-US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671083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/>
          <p:cNvPicPr>
            <a:picLocks noChangeAspect="1" noChangeArrowheads="1"/>
          </p:cNvPicPr>
          <p:nvPr/>
        </p:nvPicPr>
        <p:blipFill>
          <a:blip r:embed="rId2" cstate="hqprint"/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9" name="Picture 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604" name="Slide Number Placeholder 40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115888" y="5845175"/>
            <a:ext cx="1171575" cy="1355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Trebuchet MS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Trebuchet MS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Trebuchet MS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1600">
                <a:solidFill>
                  <a:schemeClr val="tx1"/>
                </a:solidFill>
                <a:latin typeface="Trebuchet MS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fld id="{9BF4864E-CB04-4663-B5FE-E36408077DF2}" type="slidenum">
              <a:rPr lang="en-US" altLang="en-US" sz="2800">
                <a:solidFill>
                  <a:srgbClr val="FFFFFF"/>
                </a:solidFill>
                <a:latin typeface="Adobe Devanagari" pitchFamily="18" charset="0"/>
                <a:cs typeface="Adobe Devanagari" pitchFamily="18" charset="0"/>
              </a:rPr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t>24</a:t>
            </a:fld>
            <a:endParaRPr lang="en-US" altLang="en-US" sz="2800">
              <a:solidFill>
                <a:srgbClr val="FFFFFF"/>
              </a:solidFill>
              <a:latin typeface="Adobe Devanagari" pitchFamily="18" charset="0"/>
              <a:cs typeface="Adobe Devanagari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704388" y="3198813"/>
            <a:ext cx="108902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015413" y="3567113"/>
            <a:ext cx="217963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rt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عملیات دیوار چینی </a:t>
            </a: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Warehouse</a:t>
            </a: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dobe Devanagari" panose="02040503050201020203" pitchFamily="18" charset="0"/>
                <a:cs typeface="Adobe Devanagari" panose="02040503050201020203" pitchFamily="18" charset="0"/>
              </a:rPr>
              <a:t> تجهیز کارگاه</a:t>
            </a:r>
            <a:endParaRPr lang="en-US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25607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1700" y="973138"/>
            <a:ext cx="23891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8" name="Picture 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14050" y="2667000"/>
            <a:ext cx="1450975" cy="163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00" y="1516063"/>
            <a:ext cx="8294688" cy="3732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337675" y="2770188"/>
            <a:ext cx="18843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fa-IR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1401/07/13الی1401/07/19 </a:t>
            </a:r>
            <a:endParaRPr lang="en-US" sz="140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285410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3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897313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042400" y="3655020"/>
            <a:ext cx="206932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B Nazanin" panose="00000400000000000000" pitchFamily="2" charset="-78"/>
              </a:rPr>
              <a:t>عملیات بتن ریزی پیت پد گازوییل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Devanagari" panose="020405030502010202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FD3F1C1-F352-4E1D-98F7-C8D1FDDEE03C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1401/06/24الی1401/06/30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81" y="973915"/>
            <a:ext cx="43624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390" y="3198201"/>
            <a:ext cx="3086940" cy="29570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46888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897313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28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09717" y="3567533"/>
            <a:ext cx="23922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عملیات مخلوط ریزی اطرف پد اصلی و جاده چاه 28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149B27B-7782-41E0-A204-2C7A5580ED13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1401/06/24الی1401/06/30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467608"/>
            <a:ext cx="4262437" cy="374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2306" y="2061883"/>
            <a:ext cx="3907411" cy="3731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4589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704151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96218" y="3530411"/>
            <a:ext cx="233679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Adobe Devanagari" panose="02040503050201020203" pitchFamily="18" charset="0"/>
                <a:cs typeface="B Nazanin" panose="00000400000000000000" pitchFamily="2" charset="-78"/>
              </a:rPr>
              <a:t>اجرای فونداسیون ساختمان اداری و رستوران پترو ایران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obe Devanagari" panose="020405030502010202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149B27B-7782-41E0-A204-2C7A5580ED13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1401/06/24الی1401/06/30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616" y="1860317"/>
            <a:ext cx="3616699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3315" y="1831224"/>
            <a:ext cx="4556591" cy="303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21250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704151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909717" y="3437503"/>
            <a:ext cx="23922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عملیات بتن ریزی سقف ساختمان مسکونی مناطق نفت خیز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7149B27B-7782-41E0-A204-2C7A5580ED13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1401/06/24الی1401/06/30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716" y="1675016"/>
            <a:ext cx="6839790" cy="3632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56170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7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2FC97811-F8BD-E481-732D-BB23437BA9CD}"/>
              </a:ext>
            </a:extLst>
          </p:cNvPr>
          <p:cNvSpPr/>
          <p:nvPr/>
        </p:nvSpPr>
        <p:spPr>
          <a:xfrm>
            <a:off x="10063572" y="3244334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773A0B33-D2D1-6840-98CD-66505E12AB5D}"/>
              </a:ext>
            </a:extLst>
          </p:cNvPr>
          <p:cNvSpPr/>
          <p:nvPr/>
        </p:nvSpPr>
        <p:spPr>
          <a:xfrm>
            <a:off x="8894618" y="3654973"/>
            <a:ext cx="232743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عملیات بتن ریزی </a:t>
            </a:r>
            <a:r>
              <a:rPr lang="en-US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oil Trap </a:t>
            </a:r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چاه 28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C0335562-6A9C-4151-8FD4-C12E30EB6DFC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1401/06/31الی1401/07/06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15" y="973915"/>
            <a:ext cx="6940644" cy="4835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0894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8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660070" y="3198201"/>
            <a:ext cx="1176925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شماره 28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8880234" y="3566482"/>
            <a:ext cx="24897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B Nazanin" panose="00000400000000000000" pitchFamily="2" charset="-78"/>
              </a:rPr>
              <a:t>اجرای عملیات تسطیح و کمپکت اطراف پد اصلی و جاده چاه 28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1401/06/</a:t>
            </a:r>
            <a:r>
              <a:rPr lang="fa-IR" sz="140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31</a:t>
            </a:r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الی1401/07/06 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393" y="1099730"/>
            <a:ext cx="7218548" cy="4566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0662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xmlns="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z="2800" smtClean="0">
                <a:latin typeface="Adobe Devanagari" panose="02040503050201020203" pitchFamily="18" charset="0"/>
                <a:cs typeface="Adobe Devanagari" panose="02040503050201020203" pitchFamily="18" charset="0"/>
              </a:rPr>
              <a:t>9</a:t>
            </a:fld>
            <a:endParaRPr lang="en-US" sz="2800" dirty="0">
              <a:latin typeface="Adobe Devanagari" panose="02040503050201020203" pitchFamily="18" charset="0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3310BD10-4BF7-790A-D14A-699D4D5C9811}"/>
              </a:ext>
            </a:extLst>
          </p:cNvPr>
          <p:cNvSpPr/>
          <p:nvPr/>
        </p:nvSpPr>
        <p:spPr>
          <a:xfrm>
            <a:off x="9897313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a-IR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چاه 28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2B015DD8-4C72-5F8B-4A22-AB5E37221F37}"/>
              </a:ext>
            </a:extLst>
          </p:cNvPr>
          <p:cNvSpPr/>
          <p:nvPr/>
        </p:nvSpPr>
        <p:spPr>
          <a:xfrm>
            <a:off x="9042400" y="3655020"/>
            <a:ext cx="206932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B Nazanin" panose="00000400000000000000" pitchFamily="2" charset="-78"/>
              </a:rPr>
              <a:t>عملیات قالب بندی </a:t>
            </a:r>
            <a:r>
              <a:rPr lang="en-US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B Nazanin" panose="00000400000000000000" pitchFamily="2" charset="-78"/>
              </a:rPr>
              <a:t>OBM </a:t>
            </a:r>
            <a:r>
              <a:rPr lang="fa-IR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dobe Devanagari" panose="02040503050201020203" pitchFamily="18" charset="0"/>
                <a:cs typeface="B Nazanin" panose="00000400000000000000" pitchFamily="2" charset="-78"/>
              </a:rPr>
              <a:t> چاه 28</a:t>
            </a:r>
            <a:endParaRPr lang="en-US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dobe Devanagari" panose="02040503050201020203" pitchFamily="18" charset="0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13547" y="2667481"/>
            <a:ext cx="1450974" cy="163387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DFD3F1C1-F352-4E1D-98F7-C8D1FDDEE03C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fa-IR" sz="1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1401/06/31الی1401/07/06</a:t>
            </a:r>
            <a:endParaRPr lang="en-US" sz="1400" b="0" cap="none" spc="0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969" y="902724"/>
            <a:ext cx="7326125" cy="4736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8976358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288</TotalTime>
  <Words>266</Words>
  <Application>Microsoft Office PowerPoint</Application>
  <PresentationFormat>Custom</PresentationFormat>
  <Paragraphs>99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Binak</dc:creator>
  <cp:lastModifiedBy>Mohammad Fathalipour</cp:lastModifiedBy>
  <cp:revision>41</cp:revision>
  <dcterms:created xsi:type="dcterms:W3CDTF">2022-04-19T04:05:32Z</dcterms:created>
  <dcterms:modified xsi:type="dcterms:W3CDTF">2022-10-12T09:38:54Z</dcterms:modified>
</cp:coreProperties>
</file>