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92" r:id="rId2"/>
    <p:sldId id="285" r:id="rId3"/>
    <p:sldId id="286" r:id="rId4"/>
    <p:sldId id="284" r:id="rId5"/>
    <p:sldId id="283" r:id="rId6"/>
    <p:sldId id="287" r:id="rId7"/>
    <p:sldId id="290" r:id="rId8"/>
    <p:sldId id="291" r:id="rId9"/>
    <p:sldId id="288" r:id="rId10"/>
    <p:sldId id="28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FE6B143-8E8E-4BB6-A71E-C8278442522D}">
          <p14:sldIdLst>
            <p14:sldId id="292"/>
            <p14:sldId id="285"/>
            <p14:sldId id="286"/>
            <p14:sldId id="284"/>
            <p14:sldId id="283"/>
            <p14:sldId id="287"/>
            <p14:sldId id="290"/>
            <p14:sldId id="291"/>
            <p14:sldId id="288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39D5-8FE9-457C-A3A1-05C000727AC9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FB9B5-2F19-4F80-B4C3-CD2A2E30F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64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4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0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93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2587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97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4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45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75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4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1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3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6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0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2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0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4E0B0-11F1-4D3B-9873-9884EE9D9312}" type="datetimeFigureOut">
              <a:rPr lang="en-US" smtClean="0"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622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5.png"/><Relationship Id="rId7" Type="http://schemas.openxmlformats.org/officeDocument/2006/relationships/image" Target="../media/image22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1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تجهیز کارگاه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746836" y="3606194"/>
            <a:ext cx="2630652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اجرای دیوارهای داخلی ساختمان مسکونی مناطق نفت خیز</a:t>
            </a:r>
            <a:endParaRPr kumimoji="0" lang="en-US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1401/12/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الی1402/01/20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2B2B02-6CE3-4767-A27D-1650FBC998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91574" y="1814972"/>
            <a:ext cx="6079760" cy="30307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690C7F-603B-493B-8E7B-56434CD34E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26872" y="2033365"/>
            <a:ext cx="6079759" cy="2593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D5CBBD-8C4B-4B12-9D26-1720B69046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90377" y="1882013"/>
            <a:ext cx="6079757" cy="289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213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6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68153" y="3648043"/>
            <a:ext cx="2475346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1401/12/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الی1402/01/20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08EDB9-A150-42BE-A102-2802A8D7F75F}"/>
              </a:ext>
            </a:extLst>
          </p:cNvPr>
          <p:cNvSpPr txBox="1"/>
          <p:nvPr/>
        </p:nvSpPr>
        <p:spPr>
          <a:xfrm>
            <a:off x="8746703" y="3759331"/>
            <a:ext cx="247534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نصب لوله درین سلر به </a:t>
            </a:r>
            <a:r>
              <a:rPr lang="en-US" sz="1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Waste Pit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3E5F3F-8A18-4948-B7A6-9BD17C5B2D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4" y="382880"/>
            <a:ext cx="4202546" cy="613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21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1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تجهیز کارگاه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939616" y="3732524"/>
            <a:ext cx="2475346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رنگ آمیزی دیوار سوله انبار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1401/12/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الی1402/01/20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9AEC7B-8A55-4DC1-8082-63017D14E2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895925"/>
            <a:ext cx="4367617" cy="48788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2DA1F6-0DEC-406F-83B5-18C4C69773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7" y="895927"/>
            <a:ext cx="4367617" cy="487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09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2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53219" y="3687121"/>
            <a:ext cx="279062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آرماتوربندی ، کروم گیری و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قالب بندی کف سوله انبار </a:t>
            </a:r>
            <a:endParaRPr kumimoji="0" lang="en-US" sz="1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29355" y="2673560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1401/12/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الی1402/01/20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9C4D79-8CF6-4152-91BD-453945E485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57" y="404139"/>
            <a:ext cx="8805521" cy="595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179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89607" y="3181968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28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38016" y="3484416"/>
            <a:ext cx="247534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تسطیح و آماده سازی حوضچه های آب و گل چاه 28 جهت نصب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ژئوتکستایل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و ژئوممبران</a:t>
            </a:r>
            <a:endParaRPr kumimoji="0" lang="en-US" sz="1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1401/12/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الی1402/01/20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3E8EE6-278A-40E5-9EB7-8D67A78B84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19" y="1324465"/>
            <a:ext cx="4483690" cy="4347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53D584-4C27-403F-8AD0-D5C16AE812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0" y="1324465"/>
            <a:ext cx="4264847" cy="434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39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6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68153" y="3567533"/>
            <a:ext cx="2475346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حفاری کانال بالای دیواره </a:t>
            </a:r>
            <a:r>
              <a:rPr kumimoji="0" lang="en-US" sz="12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Waste</a:t>
            </a:r>
            <a:r>
              <a:rPr kumimoji="0" lang="en-US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Pit 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چاه 28 جهت نصب ژئوتکستایل و ژئوممبران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1401/12/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الی1402/01/20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89CFEC-26F8-4B4F-A455-7D691701DF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18" y="387927"/>
            <a:ext cx="5155250" cy="62437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BA3D86-0915-412B-BB9A-39B7E5D304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555" y="387927"/>
            <a:ext cx="3658739" cy="624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844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6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68153" y="3707112"/>
            <a:ext cx="2475346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نصب ژئوتکستایل </a:t>
            </a:r>
            <a:r>
              <a:rPr kumimoji="0" lang="en-US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Waste Pit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1401/12/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الی1402/01/20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2DB95E-D821-477A-99E2-B5AEEA7CCE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63" y="547255"/>
            <a:ext cx="7850909" cy="570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34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6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68153" y="3707112"/>
            <a:ext cx="2475346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نصب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ژئوممبران </a:t>
            </a:r>
            <a:r>
              <a:rPr kumimoji="0" lang="en-US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Waste Pit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1401/12/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الی1402/01/20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B25894-15BE-4FEB-83B7-0802E9CD99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95" y="362085"/>
            <a:ext cx="8567424" cy="616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039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6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68153" y="3707112"/>
            <a:ext cx="24753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نصب ژئوتکستایل و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ژئوممبران </a:t>
            </a:r>
            <a:r>
              <a:rPr kumimoji="0" lang="en-US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Water Pool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1401/12/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الی1402/01/20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48BE2D-4765-43FC-A827-CF407E1B1C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32" y="353339"/>
            <a:ext cx="8315323" cy="605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20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6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68153" y="3648043"/>
            <a:ext cx="2475346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1401/12/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الی1402/01/20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08EDB9-A150-42BE-A102-2802A8D7F75F}"/>
              </a:ext>
            </a:extLst>
          </p:cNvPr>
          <p:cNvSpPr txBox="1"/>
          <p:nvPr/>
        </p:nvSpPr>
        <p:spPr>
          <a:xfrm>
            <a:off x="9023926" y="3732524"/>
            <a:ext cx="23842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ساخت ونصب ساپورت لوله سوخت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416BC0-4DA3-4CEA-A59B-0B9A127DE6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08" y="526473"/>
            <a:ext cx="2904162" cy="58652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E54149-512C-4D5C-846D-AE45E5F21C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3375" y="1916029"/>
            <a:ext cx="5865211" cy="3086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423203-1638-4213-B77E-2988793224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357" y="526473"/>
            <a:ext cx="2911245" cy="586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81647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556</TotalTime>
  <Words>121</Words>
  <Application>Microsoft Office PowerPoint</Application>
  <PresentationFormat>Widescreen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Adobe Devanagari</vt:lpstr>
      <vt:lpstr>Arial</vt:lpstr>
      <vt:lpstr>Calibri</vt:lpstr>
      <vt:lpstr>IranNastaliq</vt:lpstr>
      <vt:lpstr>Times New Roman</vt:lpstr>
      <vt:lpstr>Trebuchet MS</vt:lpstr>
      <vt:lpstr>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Binak</dc:creator>
  <cp:lastModifiedBy>m1</cp:lastModifiedBy>
  <cp:revision>83</cp:revision>
  <dcterms:created xsi:type="dcterms:W3CDTF">2022-04-19T04:05:32Z</dcterms:created>
  <dcterms:modified xsi:type="dcterms:W3CDTF">2023-04-09T10:02:15Z</dcterms:modified>
</cp:coreProperties>
</file>