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348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5/10/2023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4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7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تجهیز کارگاه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57351" y="3661709"/>
            <a:ext cx="2182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نصب ترانس و اجرای خط برق هوایی کارگاه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49EBE4-47A8-45A1-B832-76D34C3D57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35065" y="1247358"/>
            <a:ext cx="6465455" cy="43632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7851378-69AC-496C-AF75-7BCB0B99C3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00488" y="1323110"/>
            <a:ext cx="6465455" cy="421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213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49077" y="3552144"/>
            <a:ext cx="23989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حفاری کانال جهت اجرای کابل برق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 ، </a:t>
            </a: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ساختمان اداری و 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447E7A7-974E-4095-A9BE-A9EC3E39CF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1" y="436418"/>
            <a:ext cx="7804726" cy="598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2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49077" y="3552144"/>
            <a:ext cx="23989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حفاری کانال فاضلاب ساختمان اداری و 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411EDC-E1CA-4E34-9923-DA206718F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71170" y="1381500"/>
            <a:ext cx="6557711" cy="40350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BB1AB2-0142-4498-BE96-91B64FB86D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916" y="120183"/>
            <a:ext cx="4357674" cy="655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01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49077" y="3552144"/>
            <a:ext cx="23989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پلاستر سیمان دیوارهای داخلی ساختمان مسکونی مناطق نفت خیز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1FCAFC-8607-436C-8867-F98E1C506E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247072"/>
            <a:ext cx="8556534" cy="636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71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57351" y="3661709"/>
            <a:ext cx="2182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نصب ساپورت و اجرای خط لوله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BURN PIT </a:t>
            </a: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CC6B28-3B42-45A8-9235-50C7F16D07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150223"/>
            <a:ext cx="4464887" cy="66409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CEB734-94A2-4CBD-BB17-F2A0CD9A29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85596" y="1242140"/>
            <a:ext cx="6555377" cy="437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713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57351" y="3661709"/>
            <a:ext cx="2182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سقف اتاق های ساختمان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D5CB49-3F2E-43F9-ABE8-48FCEB2121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973915"/>
            <a:ext cx="4301641" cy="506866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3EBD82-CDA3-4973-AAA1-78DB4C30B38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160" y="973914"/>
            <a:ext cx="4562986" cy="506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55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2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157351" y="3661709"/>
            <a:ext cx="21823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بتن ریزی کف ساختمان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DA2260-B91C-40E5-8503-3735289A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1" y="685800"/>
            <a:ext cx="829425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115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2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934541" y="3567532"/>
            <a:ext cx="23989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بتن ریزی کف و سفید کاری دیوار اتاق های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6F31BB-A242-4CBD-8E55-C7E97E6AEA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31" y="625490"/>
            <a:ext cx="8589951" cy="588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732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2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934541" y="3567532"/>
            <a:ext cx="23989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تأسیسات برق و روشنایی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764CEB9-8D0B-43C7-94B1-218A936930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08" y="713512"/>
            <a:ext cx="4637277" cy="54309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9B75BA-35E2-4567-9EFA-387360682E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93309" y="1313876"/>
            <a:ext cx="5430981" cy="423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5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694915" y="3133057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8906370" y="3429000"/>
            <a:ext cx="23989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خط کشی و رنگ آمیزی کف ساختمان </a:t>
            </a:r>
            <a:r>
              <a:rPr kumimoji="0" lang="en-US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Warehouse </a:t>
            </a: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و نصب تابلو های ایمنی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B2C537-592F-405D-AEE6-C9AED34D3F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8825" y="1413214"/>
            <a:ext cx="6187479" cy="40315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A025111-16BC-40DB-A2B5-C4B2C6D521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" y="335260"/>
            <a:ext cx="4930070" cy="618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023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49077" y="3552144"/>
            <a:ext cx="239891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سرامیک کاری کف اتاق های ساختمان اداری ورستوران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6230E7-3B3B-4AE1-B03E-5D798E415A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55" y="445654"/>
            <a:ext cx="8238836" cy="596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195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015DD8-4C72-5F8B-4A22-AB5E37221F37}"/>
              </a:ext>
            </a:extLst>
          </p:cNvPr>
          <p:cNvSpPr/>
          <p:nvPr/>
        </p:nvSpPr>
        <p:spPr>
          <a:xfrm>
            <a:off x="9049077" y="3552144"/>
            <a:ext cx="23989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kumimoji="0" lang="fa-IR" sz="16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اجرای تأسیسات برق و روشنایی ساختمان 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4608" y="2612065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1402/01/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الی1402/02/20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611759-2BA0-4937-9E03-5661036C18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297872"/>
            <a:ext cx="8585994" cy="6262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1482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611</TotalTime>
  <Words>157</Words>
  <Application>Microsoft Office PowerPoint</Application>
  <PresentationFormat>Widescreen</PresentationFormat>
  <Paragraphs>48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Adobe Devanagari</vt:lpstr>
      <vt:lpstr>Arial</vt:lpstr>
      <vt:lpstr>Calibri</vt:lpstr>
      <vt:lpstr>IranNastaliq</vt:lpstr>
      <vt:lpstr>Times New Roman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m1</cp:lastModifiedBy>
  <cp:revision>91</cp:revision>
  <dcterms:created xsi:type="dcterms:W3CDTF">2022-04-19T04:05:32Z</dcterms:created>
  <dcterms:modified xsi:type="dcterms:W3CDTF">2023-05-10T10:09:18Z</dcterms:modified>
</cp:coreProperties>
</file>