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90" r:id="rId2"/>
    <p:sldId id="291" r:id="rId3"/>
    <p:sldId id="292" r:id="rId4"/>
    <p:sldId id="293" r:id="rId5"/>
    <p:sldId id="295" r:id="rId6"/>
    <p:sldId id="29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FE6B143-8E8E-4BB6-A71E-C8278442522D}">
          <p14:sldIdLst>
            <p14:sldId id="290"/>
            <p14:sldId id="291"/>
            <p14:sldId id="292"/>
            <p14:sldId id="293"/>
            <p14:sldId id="295"/>
            <p14:sldId id="29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1" initials="m" lastIdx="1" clrIdx="0">
    <p:extLst>
      <p:ext uri="{19B8F6BF-5375-455C-9EA6-DF929625EA0E}">
        <p15:presenceInfo xmlns:p15="http://schemas.microsoft.com/office/powerpoint/2012/main" userId="m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86967" autoAdjust="0"/>
  </p:normalViewPr>
  <p:slideViewPr>
    <p:cSldViewPr snapToGrid="0">
      <p:cViewPr varScale="1">
        <p:scale>
          <a:sx n="89" d="100"/>
          <a:sy n="89" d="100"/>
        </p:scale>
        <p:origin x="6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39D5-8FE9-457C-A3A1-05C000727AC9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FB9B5-2F19-4F80-B4C3-CD2A2E30F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64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4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0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93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2587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97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4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45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75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4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1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3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6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0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2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0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4E0B0-11F1-4D3B-9873-9884EE9D9312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622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9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968373" y="3631507"/>
            <a:ext cx="25123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عملیات تسطیح و رگلاژ ، آبپاشی و کوبش 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6659" y="2612064"/>
            <a:ext cx="1335439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DE5F21B-9360-4A4D-8265-B0A3711530BF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1402/02/21الی1402/03/20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12" name="Content Placeholder 6">
            <a:extLst>
              <a:ext uri="{FF2B5EF4-FFF2-40B4-BE49-F238E27FC236}">
                <a16:creationId xmlns:a16="http://schemas.microsoft.com/office/drawing/2014/main" id="{4BEF390A-5083-409A-9CEA-602DDCDF5E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951" y="858644"/>
            <a:ext cx="4973444" cy="5140711"/>
          </a:xfrm>
          <a:prstGeom prst="rect">
            <a:avLst/>
          </a:prstGeo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DF0C56D0-C857-49A9-9B92-33746B565C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645"/>
            <a:ext cx="4125951" cy="514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754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902132" y="3198201"/>
            <a:ext cx="69281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46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36735" y="3779388"/>
            <a:ext cx="2670051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خاکبرداری 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5911" y="2672087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1402/02/21الی1402/03/20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11" name="Content Placeholder 20">
            <a:extLst>
              <a:ext uri="{FF2B5EF4-FFF2-40B4-BE49-F238E27FC236}">
                <a16:creationId xmlns:a16="http://schemas.microsoft.com/office/drawing/2014/main" id="{AA1FE9D5-7B18-4694-B942-D7962B6721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" y="1"/>
            <a:ext cx="890511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64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23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14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786846" y="3767166"/>
            <a:ext cx="2670051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خاکبرداری و پیکور زنی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5911" y="2672087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1402/02/21الی1402/03/20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13" name="Content Placeholder 28">
            <a:extLst>
              <a:ext uri="{FF2B5EF4-FFF2-40B4-BE49-F238E27FC236}">
                <a16:creationId xmlns:a16="http://schemas.microsoft.com/office/drawing/2014/main" id="{F51BC0DA-8D60-430C-9CA3-2B8AFD84B7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663" y="1081669"/>
            <a:ext cx="4449338" cy="4853994"/>
          </a:xfrm>
          <a:prstGeom prst="rect">
            <a:avLst/>
          </a:prstGeom>
        </p:spPr>
      </p:pic>
      <p:pic>
        <p:nvPicPr>
          <p:cNvPr id="15" name="Content Placeholder 32">
            <a:extLst>
              <a:ext uri="{FF2B5EF4-FFF2-40B4-BE49-F238E27FC236}">
                <a16:creationId xmlns:a16="http://schemas.microsoft.com/office/drawing/2014/main" id="{6ACA9F65-33BC-41C6-9F9C-6EB67B387F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81669"/>
            <a:ext cx="4694663" cy="4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429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3360" y="3198201"/>
            <a:ext cx="109036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جاده چاه 14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10625" y="3631507"/>
            <a:ext cx="267005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اجرای دیوار حائل و فارسیت </a:t>
            </a:r>
          </a:p>
          <a:p>
            <a:pPr algn="ctr" rtl="1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بتنی 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5911" y="2672087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1402/02/21الی1402/03/20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13" name="Content Placeholder 36">
            <a:extLst>
              <a:ext uri="{FF2B5EF4-FFF2-40B4-BE49-F238E27FC236}">
                <a16:creationId xmlns:a16="http://schemas.microsoft.com/office/drawing/2014/main" id="{BBDF2F18-86F3-4E79-9A12-79C8F12313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59741" y="979942"/>
            <a:ext cx="5105721" cy="4951283"/>
          </a:xfrm>
          <a:prstGeom prst="rect">
            <a:avLst/>
          </a:prstGeom>
        </p:spPr>
      </p:pic>
      <p:pic>
        <p:nvPicPr>
          <p:cNvPr id="15" name="Content Placeholder 43">
            <a:extLst>
              <a:ext uri="{FF2B5EF4-FFF2-40B4-BE49-F238E27FC236}">
                <a16:creationId xmlns:a16="http://schemas.microsoft.com/office/drawing/2014/main" id="{BC7B8A37-F02D-462C-B3F7-E36834CC4B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43573" y="1427909"/>
            <a:ext cx="5034527" cy="412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16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91740" y="3140005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770800" y="3474704"/>
            <a:ext cx="267005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قالب بندی و بتن ریزی پیاده رو</a:t>
            </a:r>
          </a:p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محوطه بین ساختمان اداری و</a:t>
            </a:r>
          </a:p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رستوران پترو ایران 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28214" y="2672087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1402/02/21الی1402/03/20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13" name="Content Placeholder 47">
            <a:extLst>
              <a:ext uri="{FF2B5EF4-FFF2-40B4-BE49-F238E27FC236}">
                <a16:creationId xmlns:a16="http://schemas.microsoft.com/office/drawing/2014/main" id="{D7754996-D6B1-469A-93D2-5AC705150E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191" y="713678"/>
            <a:ext cx="4302021" cy="5221986"/>
          </a:xfrm>
          <a:prstGeom prst="rect">
            <a:avLst/>
          </a:prstGeom>
        </p:spPr>
      </p:pic>
      <p:pic>
        <p:nvPicPr>
          <p:cNvPr id="15" name="Content Placeholder 51">
            <a:extLst>
              <a:ext uri="{FF2B5EF4-FFF2-40B4-BE49-F238E27FC236}">
                <a16:creationId xmlns:a16="http://schemas.microsoft.com/office/drawing/2014/main" id="{5C09671A-3A47-4A35-9496-B8E044C880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94" y="713678"/>
            <a:ext cx="4798484" cy="522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013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91740" y="3140005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797997" y="3630604"/>
            <a:ext cx="267005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موزاییک کاری </a:t>
            </a: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oudy Old Style" panose="02020502050305020303" pitchFamily="18" charset="0"/>
                <a:cs typeface="B Nazanin" panose="00000400000000000000" pitchFamily="2" charset="-78"/>
              </a:rPr>
              <a:t>walk way</a:t>
            </a: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ساختمان اداری پترو ایران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Goudy Old Style" panose="020205020503050203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28214" y="2672087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1402/02/21الی1402/03/20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17" name="Content Placeholder 55">
            <a:extLst>
              <a:ext uri="{FF2B5EF4-FFF2-40B4-BE49-F238E27FC236}">
                <a16:creationId xmlns:a16="http://schemas.microsoft.com/office/drawing/2014/main" id="{47E38E94-BF75-4432-82FB-3E195534F8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79403" y="-1207285"/>
            <a:ext cx="6217920" cy="897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550050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1115</TotalTime>
  <Words>71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Adobe Devanagari</vt:lpstr>
      <vt:lpstr>Arial</vt:lpstr>
      <vt:lpstr>Calibri</vt:lpstr>
      <vt:lpstr>Goudy Old Style</vt:lpstr>
      <vt:lpstr>IranNastaliq</vt:lpstr>
      <vt:lpstr>Trebuchet MS</vt:lpstr>
      <vt:lpstr>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Binak</dc:creator>
  <cp:lastModifiedBy>m1</cp:lastModifiedBy>
  <cp:revision>141</cp:revision>
  <dcterms:created xsi:type="dcterms:W3CDTF">2022-04-19T04:05:32Z</dcterms:created>
  <dcterms:modified xsi:type="dcterms:W3CDTF">2023-06-10T13:51:16Z</dcterms:modified>
</cp:coreProperties>
</file>