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97" r:id="rId2"/>
    <p:sldId id="303" r:id="rId3"/>
    <p:sldId id="304" r:id="rId4"/>
    <p:sldId id="299" r:id="rId5"/>
    <p:sldId id="301" r:id="rId6"/>
    <p:sldId id="295" r:id="rId7"/>
    <p:sldId id="305" r:id="rId8"/>
    <p:sldId id="306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FE6B143-8E8E-4BB6-A71E-C8278442522D}">
          <p14:sldIdLst>
            <p14:sldId id="297"/>
            <p14:sldId id="303"/>
            <p14:sldId id="304"/>
            <p14:sldId id="299"/>
            <p14:sldId id="301"/>
            <p14:sldId id="295"/>
            <p14:sldId id="305"/>
            <p14:sldId id="306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3" d="100"/>
          <a:sy n="103" d="100"/>
        </p:scale>
        <p:origin x="270" y="-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39D5-8FE9-457C-A3A1-05C000727AC9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9FB9B5-2F19-4F80-B4C3-CD2A2E30F4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49646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244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609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1930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925871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971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834386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14561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027521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4047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30102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3384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4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631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1687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7004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2261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017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E4E0B0-11F1-4D3B-9873-9884EE9D9312}" type="datetimeFigureOut">
              <a:rPr lang="en-US" smtClean="0"/>
              <a:t>9/11/2023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734C6-68A8-4753-A2E1-5DDF6F1760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06225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15.jp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5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/05/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الی1402/06/20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5D84F3-E0F0-4C96-89A3-14F2B3AB7818}"/>
              </a:ext>
            </a:extLst>
          </p:cNvPr>
          <p:cNvSpPr/>
          <p:nvPr/>
        </p:nvSpPr>
        <p:spPr>
          <a:xfrm>
            <a:off x="9185602" y="3600153"/>
            <a:ext cx="212586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اجرای بتن مگر </a:t>
            </a: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Concrete Pad 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88FFC23-EC06-4582-AF1C-D784BFCA87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90149" y="401215"/>
            <a:ext cx="8759993" cy="5962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7816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5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/05/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الی1402/06/20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5D84F3-E0F0-4C96-89A3-14F2B3AB7818}"/>
              </a:ext>
            </a:extLst>
          </p:cNvPr>
          <p:cNvSpPr/>
          <p:nvPr/>
        </p:nvSpPr>
        <p:spPr>
          <a:xfrm>
            <a:off x="9185602" y="3600153"/>
            <a:ext cx="212586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اجرای آرماتوربندی </a:t>
            </a:r>
          </a:p>
          <a:p>
            <a:pPr algn="ctr" rtl="1">
              <a:defRPr/>
            </a:pP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Concrete Pad 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C5C2A83-F763-4C93-B478-BB7FA29AD6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23935" y="279916"/>
            <a:ext cx="8752111" cy="6130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38705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5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/05/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الی1402/06/20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5D84F3-E0F0-4C96-89A3-14F2B3AB7818}"/>
              </a:ext>
            </a:extLst>
          </p:cNvPr>
          <p:cNvSpPr/>
          <p:nvPr/>
        </p:nvSpPr>
        <p:spPr>
          <a:xfrm>
            <a:off x="9078138" y="3665470"/>
            <a:ext cx="2239888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اجرای بتن ریزی </a:t>
            </a:r>
            <a:endParaRPr lang="fa-IR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rtl="1">
              <a:defRPr/>
            </a:pP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Concrete Pad 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DB943DD-FCB3-440C-9C2C-BEDBBD5B18B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20" y="261256"/>
            <a:ext cx="8855204" cy="607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7491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5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/05/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الی1402/06/20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5D84F3-E0F0-4C96-89A3-14F2B3AB7818}"/>
              </a:ext>
            </a:extLst>
          </p:cNvPr>
          <p:cNvSpPr/>
          <p:nvPr/>
        </p:nvSpPr>
        <p:spPr>
          <a:xfrm>
            <a:off x="9078138" y="3665470"/>
            <a:ext cx="2239888" cy="5847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اجرای آرماتوربندی وقالب بندی</a:t>
            </a:r>
          </a:p>
          <a:p>
            <a:pPr algn="ctr" rtl="1">
              <a:defRPr/>
            </a:pP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فونداسیون  </a:t>
            </a:r>
            <a:r>
              <a:rPr lang="en-US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Coral pit</a:t>
            </a: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sz="16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207B34C-2258-4601-903C-A89C0017C5A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43" y="150223"/>
            <a:ext cx="8854202" cy="6175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775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5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/05/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الی1402/06/20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5D84F3-E0F0-4C96-89A3-14F2B3AB7818}"/>
              </a:ext>
            </a:extLst>
          </p:cNvPr>
          <p:cNvSpPr/>
          <p:nvPr/>
        </p:nvSpPr>
        <p:spPr>
          <a:xfrm>
            <a:off x="9078138" y="3665470"/>
            <a:ext cx="2239888" cy="61555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lang="fa-IR" sz="16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اجرای بتن ریزی فونداسیون</a:t>
            </a:r>
          </a:p>
          <a:p>
            <a:pPr algn="ctr" rtl="1">
              <a:defRPr/>
            </a:pP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Coral pit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F3A69E7-488D-4679-BF03-6DF727E9CA9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9" y="447869"/>
            <a:ext cx="8934125" cy="5570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8605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897315" y="3198201"/>
            <a:ext cx="702436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8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چاه 14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/05/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الی1402/06/20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5D84F3-E0F0-4C96-89A3-14F2B3AB7818}"/>
              </a:ext>
            </a:extLst>
          </p:cNvPr>
          <p:cNvSpPr/>
          <p:nvPr/>
        </p:nvSpPr>
        <p:spPr>
          <a:xfrm>
            <a:off x="9185602" y="3600153"/>
            <a:ext cx="212586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اجرای آرماتوربندی وقالب بندی </a:t>
            </a:r>
            <a:r>
              <a:rPr lang="en-US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OBM &amp; Oil trap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4189A1A-6D1F-49EF-A8A8-EFA24A488E9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151" y="270588"/>
            <a:ext cx="8759993" cy="5887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6079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3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/05/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الی1402/06/20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5D84F3-E0F0-4C96-89A3-14F2B3AB7818}"/>
              </a:ext>
            </a:extLst>
          </p:cNvPr>
          <p:cNvSpPr/>
          <p:nvPr/>
        </p:nvSpPr>
        <p:spPr>
          <a:xfrm>
            <a:off x="9185602" y="3600153"/>
            <a:ext cx="212586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اجرای نمای ساختمان مسکونی مناطق نفت خیز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F64AB71-A731-408F-8CA8-E609D996017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18" y="335902"/>
            <a:ext cx="8934125" cy="633549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A922F18-6F5E-4590-9B15-72D9AA777C2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5602" y="4385383"/>
            <a:ext cx="2813566" cy="2303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737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Picture 37">
            <a:extLst>
              <a:ext uri="{FF2B5EF4-FFF2-40B4-BE49-F238E27FC236}">
                <a16:creationId xmlns:a16="http://schemas.microsoft.com/office/drawing/2014/main" id="{00000000-0008-0000-1C00-000007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1724" y="143427"/>
            <a:ext cx="790125" cy="7525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00000000-0008-0000-1C00-0000080000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05826" y="150223"/>
            <a:ext cx="959611" cy="752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" name="Slide Number Placeholder 40">
            <a:extLst>
              <a:ext uri="{FF2B5EF4-FFF2-40B4-BE49-F238E27FC236}">
                <a16:creationId xmlns:a16="http://schemas.microsoft.com/office/drawing/2014/main" id="{D2BBB31E-14DD-4304-9503-C070BF08A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6019" y="5844519"/>
            <a:ext cx="1171888" cy="1356442"/>
          </a:xfrm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E8734C6-68A8-4753-A2E1-5DDF6F176009}" type="slidenum">
              <a:rPr kumimoji="0" lang="en-US" sz="2800" b="0" i="0" u="none" strike="noStrike" kern="1200" cap="none" spc="0" normalizeH="0" baseline="0" noProof="0" smtClean="0">
                <a:ln>
                  <a:noFill/>
                </a:ln>
                <a:solidFill>
                  <a:prstClr val="white">
                    <a:tint val="75000"/>
                  </a:prstClr>
                </a:solidFill>
                <a:effectLst/>
                <a:uLnTx/>
                <a:uFillTx/>
                <a:latin typeface="Adobe Devanagari" panose="02040503050201020203" pitchFamily="18" charset="0"/>
                <a:ea typeface="+mn-ea"/>
                <a:cs typeface="Adobe Devanagari" panose="02040503050201020203" pitchFamily="18" charset="0"/>
              </a:rPr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tint val="75000"/>
                </a:prstClr>
              </a:solidFill>
              <a:effectLst/>
              <a:uLnTx/>
              <a:uFillTx/>
              <a:latin typeface="Adobe Devanagari" panose="02040503050201020203" pitchFamily="18" charset="0"/>
              <a:ea typeface="+mn-ea"/>
              <a:cs typeface="Adobe Devanagari" panose="02040503050201020203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310BD10-4BF7-790A-D14A-699D4D5C9811}"/>
              </a:ext>
            </a:extLst>
          </p:cNvPr>
          <p:cNvSpPr/>
          <p:nvPr/>
        </p:nvSpPr>
        <p:spPr>
          <a:xfrm>
            <a:off x="9704153" y="3198201"/>
            <a:ext cx="1088761" cy="36933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تجهیز کارگاه</a:t>
            </a:r>
            <a:endParaRPr kumimoji="0" lang="fa-IR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7212FE9C-16C0-3B7A-A899-C762E6511DC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1740" y="973915"/>
            <a:ext cx="2389839" cy="70110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E174BFA-54E1-5523-E212-5ABA1A1C2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87438" y="2612614"/>
            <a:ext cx="1450974" cy="163387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88019D5-AAD8-4F7E-B82D-1C2BB3CCFBF7}"/>
              </a:ext>
            </a:extLst>
          </p:cNvPr>
          <p:cNvSpPr/>
          <p:nvPr/>
        </p:nvSpPr>
        <p:spPr>
          <a:xfrm>
            <a:off x="9337831" y="2770836"/>
            <a:ext cx="1884218" cy="3077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140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/05/</a:t>
            </a:r>
            <a:r>
              <a:rPr lang="fa-IR" sz="140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IranNastaliq" panose="02020505000000020003" pitchFamily="18" charset="0"/>
                <a:cs typeface="B Nazanin" panose="00000400000000000000" pitchFamily="2" charset="-78"/>
              </a:rPr>
              <a:t>21</a:t>
            </a:r>
            <a:r>
              <a:rPr kumimoji="0" lang="fa-IR" sz="1400" b="0" i="0" u="none" strike="noStrike" kern="1200" cap="none" spc="0" normalizeH="0" baseline="0" noProof="0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IranNastaliq" panose="02020505000000020003" pitchFamily="18" charset="0"/>
                <a:ea typeface="+mn-ea"/>
                <a:cs typeface="B Nazanin" panose="00000400000000000000" pitchFamily="2" charset="-78"/>
              </a:rPr>
              <a:t>الی1402/06/20 </a:t>
            </a:r>
            <a:endParaRPr kumimoji="0" lang="en-US" sz="14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IranNastaliq" panose="02020505000000020003" pitchFamily="18" charset="0"/>
              <a:ea typeface="+mn-ea"/>
              <a:cs typeface="B Nazanin" panose="00000400000000000000" pitchFamily="2" charset="-78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45D84F3-E0F0-4C96-89A3-14F2B3AB7818}"/>
              </a:ext>
            </a:extLst>
          </p:cNvPr>
          <p:cNvSpPr/>
          <p:nvPr/>
        </p:nvSpPr>
        <p:spPr>
          <a:xfrm>
            <a:off x="9185602" y="3600153"/>
            <a:ext cx="2125862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 rtl="1">
              <a:defRPr/>
            </a:pPr>
            <a:r>
              <a:rPr lang="fa-IR" dirty="0">
                <a:ln w="0"/>
                <a:solidFill>
                  <a:prstClr val="black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اجرای نمای ساختمان مسکونی مناطق نفت خیز</a:t>
            </a:r>
            <a:endParaRPr kumimoji="0" lang="en-US" sz="1800" b="0" i="0" u="none" strike="noStrike" kern="1200" cap="none" spc="0" normalizeH="0" baseline="0" noProof="0" dirty="0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23B69E-AB0A-4D63-8487-FF7D7D4EB5D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831" y="401216"/>
            <a:ext cx="8810210" cy="588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343742"/>
      </p:ext>
    </p:extLst>
  </p:cSld>
  <p:clrMapOvr>
    <a:masterClrMapping/>
  </p:clrMapOvr>
</p:sld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TM04033917[[fn=Berlin]]</Template>
  <TotalTime>865</TotalTime>
  <Words>81</Words>
  <Application>Microsoft Office PowerPoint</Application>
  <PresentationFormat>Widescreen</PresentationFormat>
  <Paragraphs>36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Adobe Devanagari</vt:lpstr>
      <vt:lpstr>Arial</vt:lpstr>
      <vt:lpstr>Calibri</vt:lpstr>
      <vt:lpstr>IranNastaliq</vt:lpstr>
      <vt:lpstr>Times New Roman</vt:lpstr>
      <vt:lpstr>Trebuchet MS</vt:lpstr>
      <vt:lpstr>Berlin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Binak</dc:creator>
  <cp:lastModifiedBy>kavoos paykarei</cp:lastModifiedBy>
  <cp:revision>109</cp:revision>
  <dcterms:created xsi:type="dcterms:W3CDTF">2022-04-19T04:05:32Z</dcterms:created>
  <dcterms:modified xsi:type="dcterms:W3CDTF">2023-09-11T10:20:12Z</dcterms:modified>
</cp:coreProperties>
</file>