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88" r:id="rId2"/>
    <p:sldId id="290" r:id="rId3"/>
    <p:sldId id="292" r:id="rId4"/>
    <p:sldId id="295" r:id="rId5"/>
    <p:sldId id="293" r:id="rId6"/>
    <p:sldId id="294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FE6B143-8E8E-4BB6-A71E-C8278442522D}">
          <p14:sldIdLst>
            <p14:sldId id="288"/>
            <p14:sldId id="290"/>
            <p14:sldId id="292"/>
            <p14:sldId id="295"/>
            <p14:sldId id="293"/>
            <p14:sldId id="294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692" autoAdjust="0"/>
  </p:normalViewPr>
  <p:slideViewPr>
    <p:cSldViewPr snapToGrid="0">
      <p:cViewPr varScale="1">
        <p:scale>
          <a:sx n="69" d="100"/>
          <a:sy n="69" d="100"/>
        </p:scale>
        <p:origin x="7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39D5-8FE9-457C-A3A1-05C000727AC9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FB9B5-2F19-4F80-B4C3-CD2A2E30F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64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96629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9111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7227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8102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9901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3537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058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51278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2290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9824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6170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9230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1388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1511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3078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01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2626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8545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82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32197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132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2720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09FB9B5-2F19-4F80-B4C3-CD2A2E30F4F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8088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4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0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93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2587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97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4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45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75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4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1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3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6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0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2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0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4E0B0-11F1-4D3B-9873-9884EE9D9312}" type="datetimeFigureOut">
              <a:rPr lang="en-US" smtClean="0"/>
              <a:t>10/16/2023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622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4.emf"/><Relationship Id="rId7" Type="http://schemas.openxmlformats.org/officeDocument/2006/relationships/image" Target="../media/image18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g"/><Relationship Id="rId3" Type="http://schemas.openxmlformats.org/officeDocument/2006/relationships/image" Target="../media/image4.emf"/><Relationship Id="rId7" Type="http://schemas.openxmlformats.org/officeDocument/2006/relationships/image" Target="../media/image2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4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22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الی1402/06/28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بتن ریزی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Concrete pad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9C81EDA-C66D-4E6E-98EB-D6CC8EBA1D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19" y="243192"/>
            <a:ext cx="8881904" cy="6108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486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29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الی1402/07/04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پیکور زنی کانال آب های سطحی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52F1013-795F-4A9C-9E75-E38F197A27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901" y="380911"/>
            <a:ext cx="8050491" cy="6096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2511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29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الی1402/07/04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9003318" y="3692473"/>
            <a:ext cx="237949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عملیات بتن ریزی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پد گازوئیل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A2C127A-20B7-4E2C-97A9-7C42201B56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19" y="670516"/>
            <a:ext cx="4789687" cy="54946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F344A466-D78C-4407-84D2-66DF80425C9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993" y="670516"/>
            <a:ext cx="4051325" cy="549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2810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704163" y="3198201"/>
            <a:ext cx="1088760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تجهیز کارگاه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29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الی1402/07/04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4" y="3519161"/>
            <a:ext cx="2379499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فوم بتن جهت شیب بندی سقف ساختمان مسکونی مناطق نفت خیز 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3A8E87D-719D-47F9-85C1-75A94E6069C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18" y="810705"/>
            <a:ext cx="4187593" cy="52318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054EDB5-DFE2-4351-B417-3D16B9976C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899" y="810705"/>
            <a:ext cx="4672674" cy="523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1783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05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الی1402/07/11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9153296" y="3671756"/>
            <a:ext cx="222412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عملیات قالب بندی پارت 1 دیواره های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OBM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و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Oil Trap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D403A7C-D0FE-206E-8CA4-0FCB1DBC6C3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0" y="150223"/>
            <a:ext cx="8707773" cy="6118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65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05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الی1402/07/11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3171" y="3671756"/>
            <a:ext cx="2384251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عملیات قالب بندی و آرماتوربندی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Cutting Disposal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7B2BC53-592B-2A3E-6D5F-8B85B1E45F3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2" y="348792"/>
            <a:ext cx="8771108" cy="5778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0771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05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الی1402/07/11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قالب بندی شناژ محیطی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Concrete pad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0B7583B0-A1A1-19B8-B836-1EFD40FEE0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072" y="216816"/>
            <a:ext cx="8620851" cy="600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863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05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الی1402/07/11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پلاستر دیوار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Coral pit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7162B14-88CB-32AB-535C-2275D7B1B3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00" y="424206"/>
            <a:ext cx="8611424" cy="576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9351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05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الی1402/07/11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سنگ چینی رمپ بین  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Coral pit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 و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Concrete Pad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B90AA4E-BA54-09B5-CEB2-FF2C921989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54" y="150222"/>
            <a:ext cx="8592570" cy="6184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7798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05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الی1402/07/11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ایزوگام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Septic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C20212B-FC0B-AED2-DA98-D22E9CD3DD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608" y="143426"/>
            <a:ext cx="8103775" cy="6087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3359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12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الی1402/07/18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795210" y="3671756"/>
            <a:ext cx="258760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عملیات بتن ریزی پارت 1 دیواره های </a:t>
            </a:r>
            <a:r>
              <a:rPr lang="en-US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r>
              <a:rPr lang="en-US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OBM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r>
              <a:rPr lang="en-US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Oil Trap &amp;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94D92642-1554-171C-743A-8F97EC8A0A5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7" y="150223"/>
            <a:ext cx="8748074" cy="6146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1840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22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الی1402/06/28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بتن ریزی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Concrete pad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ADA7666-3B4E-4EE8-AFCB-EB6458816FF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0" y="243190"/>
            <a:ext cx="8881904" cy="610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38852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12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الی1402/07/18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795209" y="3671756"/>
            <a:ext cx="31066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عملیات بتن ریزی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Waste pit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9235204-F8D1-3C0A-B45C-B51858BA2C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6" y="150222"/>
            <a:ext cx="8785782" cy="620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9616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12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الی1402/07/18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795209" y="3671756"/>
            <a:ext cx="31066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عملیات بتن ریزی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  <a:p>
            <a:pPr algn="ctr" rtl="1"/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Cutting Disposal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5E61ECB5-E3BD-60C0-1442-95CD44A6866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7" y="143427"/>
            <a:ext cx="8878117" cy="615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5031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12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الی1402/07/18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795209" y="3671756"/>
            <a:ext cx="310664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  نصب تیرچه بلوک و آرماتوربندی</a:t>
            </a:r>
          </a:p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سقف </a:t>
            </a:r>
            <a:r>
              <a:rPr lang="en-US" sz="160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Septick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Tank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 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D69EF0FF-C592-0FE1-3EFF-897A1B3F4C7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816" y="150222"/>
            <a:ext cx="8793826" cy="620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2839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1402/07/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12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الی1402/07/18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9056929" y="3671756"/>
            <a:ext cx="284492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عملیات بتن ریزی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  <a:p>
            <a:pPr algn="ctr" rtl="1"/>
            <a:r>
              <a:rPr lang="en-US" sz="1600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Septick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Tank</a:t>
            </a:r>
            <a:endParaRPr lang="en-US" sz="16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8436DBF-6BA6-9201-7772-94C4296BFC5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0" y="216816"/>
            <a:ext cx="8848872" cy="606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608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22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الی1402/06/28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آرماتوربندی شناژ پیرامون</a:t>
            </a:r>
          </a:p>
          <a:p>
            <a:pPr algn="ctr" rtl="1"/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Concrete pad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E32C6BDD-24CA-4A41-8BBE-7B1E120313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553" y="379379"/>
            <a:ext cx="8872101" cy="5719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887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22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الی1402/06/28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قالب بندی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Fuel tank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1681C14-3A45-43D6-8116-56A06E3B98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0" y="291830"/>
            <a:ext cx="8987214" cy="6099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399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22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الی1402/06/28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بتن ریزی فونداسیون دیچ </a:t>
            </a:r>
          </a:p>
          <a:p>
            <a:pPr algn="ctr" rtl="1"/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Fuel tank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6AAFF60-729D-4674-ACE9-63D5BAAFF7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2" y="379379"/>
            <a:ext cx="8707772" cy="5875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320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22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الی1402/06/28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اصلاح شیب سازه</a:t>
            </a:r>
          </a:p>
          <a:p>
            <a:pPr algn="ctr" rtl="1"/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Burn pit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4C35ACC-D3FE-4842-83FD-D55A2803BFE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0" y="0"/>
            <a:ext cx="8881904" cy="6079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643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29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الی1402/07/04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عملیات قالب بندی دیواره های 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OBM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و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Oil Trap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6D7966F-C537-42C8-B504-41BECE221D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09" y="395317"/>
            <a:ext cx="8714100" cy="6127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2516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29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الی1402/07/04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آرماتور بندی شناژ محیطی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Concrete pad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E6E7DD1-4773-45B0-BC3A-3E614CF2ED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508" y="170683"/>
            <a:ext cx="5561814" cy="642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1167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9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شماره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929041" y="2612065"/>
            <a:ext cx="1450974" cy="163387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25EEA28-9C6C-4CF8-BBAC-3DDB19DC417C}"/>
              </a:ext>
            </a:extLst>
          </p:cNvPr>
          <p:cNvSpPr/>
          <p:nvPr/>
        </p:nvSpPr>
        <p:spPr>
          <a:xfrm>
            <a:off x="9158691" y="2786201"/>
            <a:ext cx="2224126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1402/06/</a:t>
            </a:r>
            <a:r>
              <a:rPr lang="fa-IR" sz="1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29</a:t>
            </a:r>
            <a:r>
              <a:rPr kumimoji="0" lang="fa-IR" sz="1400" b="1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 الی1402/07/04 </a:t>
            </a:r>
            <a:endParaRPr kumimoji="0" lang="en-US" sz="1400" b="1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1EAEB2E6-83D3-4587-A842-6C0BDDABE6A6}"/>
              </a:ext>
            </a:extLst>
          </p:cNvPr>
          <p:cNvSpPr/>
          <p:nvPr/>
        </p:nvSpPr>
        <p:spPr>
          <a:xfrm>
            <a:off x="8997923" y="3671756"/>
            <a:ext cx="237949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قالب بندی شناژ محیطی</a:t>
            </a:r>
          </a:p>
          <a:p>
            <a:pPr algn="ctr" rtl="1"/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Concrete pad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2E21FCC-97A4-41A4-8395-7AF5CBFAEDF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1" y="143427"/>
            <a:ext cx="8089792" cy="6321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333061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1552</TotalTime>
  <Words>315</Words>
  <Application>Microsoft Office PowerPoint</Application>
  <PresentationFormat>Widescreen</PresentationFormat>
  <Paragraphs>123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Adobe Devanagari</vt:lpstr>
      <vt:lpstr>Arial</vt:lpstr>
      <vt:lpstr>B Nazanin</vt:lpstr>
      <vt:lpstr>Calibri</vt:lpstr>
      <vt:lpstr>IranNastaliq</vt:lpstr>
      <vt:lpstr>Trebuchet MS</vt:lpstr>
      <vt:lpstr>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Binak</dc:creator>
  <cp:lastModifiedBy>Mahsa Aref</cp:lastModifiedBy>
  <cp:revision>193</cp:revision>
  <dcterms:created xsi:type="dcterms:W3CDTF">2022-04-19T04:05:32Z</dcterms:created>
  <dcterms:modified xsi:type="dcterms:W3CDTF">2023-10-16T07:58:57Z</dcterms:modified>
</cp:coreProperties>
</file>