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E6B143-8E8E-4BB6-A71E-C8278442522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92" autoAdjust="0"/>
  </p:normalViewPr>
  <p:slideViewPr>
    <p:cSldViewPr snapToGrid="0">
      <p:cViewPr varScale="1">
        <p:scale>
          <a:sx n="69" d="100"/>
          <a:sy n="69" d="100"/>
        </p:scale>
        <p:origin x="16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0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41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64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209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18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11/18/2023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4.emf"/><Relationship Id="rId7" Type="http://schemas.openxmlformats.org/officeDocument/2006/relationships/image" Target="../media/image2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26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الی1402/08/02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EAEB2E6-83D3-4587-A842-6C0BDDABE6A6}"/>
              </a:ext>
            </a:extLst>
          </p:cNvPr>
          <p:cNvSpPr/>
          <p:nvPr/>
        </p:nvSpPr>
        <p:spPr>
          <a:xfrm>
            <a:off x="8795210" y="3671756"/>
            <a:ext cx="251695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آرماتوربندی رمپ ورودی</a:t>
            </a:r>
          </a:p>
          <a:p>
            <a:pPr algn="ctr" rtl="1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و خروجی</a:t>
            </a:r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سازه </a:t>
            </a:r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Coral Pit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2A7D1D1-7000-BED7-9970-F998825D62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245097"/>
            <a:ext cx="8693593" cy="60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764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4B061FA-5E54-40AF-A53E-648DF6C6F987}"/>
              </a:ext>
            </a:extLst>
          </p:cNvPr>
          <p:cNvSpPr txBox="1"/>
          <p:nvPr/>
        </p:nvSpPr>
        <p:spPr>
          <a:xfrm>
            <a:off x="9036558" y="2761141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1402/8/16 الی 1402/8/22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تجهیز کارگاه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4F8FDE-A262-4D03-8357-38522684F217}"/>
              </a:ext>
            </a:extLst>
          </p:cNvPr>
          <p:cNvSpPr txBox="1"/>
          <p:nvPr/>
        </p:nvSpPr>
        <p:spPr>
          <a:xfrm>
            <a:off x="9217891" y="3429000"/>
            <a:ext cx="18938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اجرای ایزوگام سقف ساختمان مسکونی مناطق نفت خیز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9653FDE-ADED-453F-9D4E-132055786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52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63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81D91A-11B1-40CB-A5EE-DC0D17FFB3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/>
              <a:t>ا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510856A-DD8C-4CDC-8449-FF55458344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BEFCB15-A8AC-4DF2-B70F-3F5CADC95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0AEE68A-10AF-4441-BB22-B48ADA27D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D5E906B-2EB3-4BBE-ADF8-6486B235D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599D5AA-390A-4245-A540-BB96E46B4F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ABD1F8C-2F98-4087-BBF5-8B8144F8F5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4655" cy="4276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4DD9714-CB1C-42A0-A070-63102CA9DB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655" y="0"/>
            <a:ext cx="3943927" cy="421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F49F974B-1628-4E33-B8C9-CE3523A69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6779"/>
            <a:ext cx="9088582" cy="27512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922984C-1838-418A-B954-57D765D1DE54}"/>
              </a:ext>
            </a:extLst>
          </p:cNvPr>
          <p:cNvSpPr txBox="1"/>
          <p:nvPr/>
        </p:nvSpPr>
        <p:spPr>
          <a:xfrm>
            <a:off x="9504778" y="3565298"/>
            <a:ext cx="17179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اماده سازی و تجهیز آشپزخانه کارگاه</a:t>
            </a:r>
          </a:p>
          <a:p>
            <a:r>
              <a:rPr lang="fa-IR" sz="1400" dirty="0">
                <a:solidFill>
                  <a:schemeClr val="bg1"/>
                </a:solidFill>
              </a:rPr>
              <a:t> ( پترو ایران)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83C6463-F55C-49BF-B582-8CE6F598012C}"/>
              </a:ext>
            </a:extLst>
          </p:cNvPr>
          <p:cNvSpPr txBox="1"/>
          <p:nvPr/>
        </p:nvSpPr>
        <p:spPr>
          <a:xfrm>
            <a:off x="9608988" y="3195966"/>
            <a:ext cx="624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تجهیز کارگاه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FD7C6E2-824B-4209-B923-60B2CA486E5C}"/>
              </a:ext>
            </a:extLst>
          </p:cNvPr>
          <p:cNvSpPr txBox="1"/>
          <p:nvPr/>
        </p:nvSpPr>
        <p:spPr>
          <a:xfrm>
            <a:off x="10506853" y="2773819"/>
            <a:ext cx="80217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F4B4CAA-1AAD-4A47-8519-A908096AB55F}"/>
              </a:ext>
            </a:extLst>
          </p:cNvPr>
          <p:cNvSpPr txBox="1"/>
          <p:nvPr/>
        </p:nvSpPr>
        <p:spPr>
          <a:xfrm>
            <a:off x="9088582" y="2767493"/>
            <a:ext cx="93610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1402/08/22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D77CF11-E50D-4D6F-A45E-34B674349EA7}"/>
              </a:ext>
            </a:extLst>
          </p:cNvPr>
          <p:cNvSpPr txBox="1"/>
          <p:nvPr/>
        </p:nvSpPr>
        <p:spPr>
          <a:xfrm>
            <a:off x="10148454" y="2736715"/>
            <a:ext cx="936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578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BE3E6B61-B25A-45A9-88E0-DEE6CBA42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697771A1-6E1E-402A-8CA8-4E4086A395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37D8CC2-8991-408B-ACCD-846B6D4E4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94CD172-B7C6-404C-A624-95F486DFE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2C825E2-99DA-4201-BE52-E665A3C8C1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445E665-6C2D-488A-AFA0-75FE150DE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E2E54C9-93EF-4A6A-A6DE-13D56B0025F7}"/>
              </a:ext>
            </a:extLst>
          </p:cNvPr>
          <p:cNvSpPr txBox="1"/>
          <p:nvPr/>
        </p:nvSpPr>
        <p:spPr>
          <a:xfrm>
            <a:off x="9326880" y="3575304"/>
            <a:ext cx="1892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خاکبرداری مسیر های اصلی فاضلاب ساختمان مسکونی مناطق نفت خیز			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494C8AC-D6AD-4DE3-8C7F-DC5AD6DB4D51}"/>
              </a:ext>
            </a:extLst>
          </p:cNvPr>
          <p:cNvSpPr txBox="1"/>
          <p:nvPr/>
        </p:nvSpPr>
        <p:spPr>
          <a:xfrm>
            <a:off x="9667494" y="3235578"/>
            <a:ext cx="6149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تجهیز کارگاه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8373E7D-A208-474B-80C4-21563A9D6FF7}"/>
              </a:ext>
            </a:extLst>
          </p:cNvPr>
          <p:cNvSpPr txBox="1"/>
          <p:nvPr/>
        </p:nvSpPr>
        <p:spPr>
          <a:xfrm>
            <a:off x="10510982" y="2785110"/>
            <a:ext cx="79063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287B9C5-9074-4905-8602-81CB5982E42B}"/>
              </a:ext>
            </a:extLst>
          </p:cNvPr>
          <p:cNvSpPr txBox="1"/>
          <p:nvPr/>
        </p:nvSpPr>
        <p:spPr>
          <a:xfrm>
            <a:off x="10232096" y="2754332"/>
            <a:ext cx="9208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2FD2821-0682-4B41-BEFE-55579D0D1794}"/>
              </a:ext>
            </a:extLst>
          </p:cNvPr>
          <p:cNvSpPr txBox="1"/>
          <p:nvPr/>
        </p:nvSpPr>
        <p:spPr>
          <a:xfrm>
            <a:off x="9229436" y="2800498"/>
            <a:ext cx="97212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1402/08/22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67CB86A-ADA2-49F4-874A-7AF8146BE3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86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95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4D5EA5D-E651-4401-BFA6-7C848A07BA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CF5FE769-555C-4D5A-9126-DA9BE2FAE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7DB2D75-DBF8-4239-8166-063AA5E41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0C136E8-C3AE-433F-BC2E-B7B535AA3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05D2A32-E2C2-4094-9590-5628C11EB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DF5F364-CF3D-49EE-BC94-BE0809B42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1214D7D-6CAE-483A-A671-C9C953556727}"/>
              </a:ext>
            </a:extLst>
          </p:cNvPr>
          <p:cNvSpPr txBox="1"/>
          <p:nvPr/>
        </p:nvSpPr>
        <p:spPr>
          <a:xfrm>
            <a:off x="10510959" y="2733709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D1F3CC6-FF1B-4D43-82F8-491A19E0DF6A}"/>
              </a:ext>
            </a:extLst>
          </p:cNvPr>
          <p:cNvSpPr txBox="1"/>
          <p:nvPr/>
        </p:nvSpPr>
        <p:spPr>
          <a:xfrm>
            <a:off x="10233891" y="2733709"/>
            <a:ext cx="833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9AA86A-92FC-4C82-9970-22EDAB9468A3}"/>
              </a:ext>
            </a:extLst>
          </p:cNvPr>
          <p:cNvSpPr txBox="1"/>
          <p:nvPr/>
        </p:nvSpPr>
        <p:spPr>
          <a:xfrm>
            <a:off x="9202975" y="2764486"/>
            <a:ext cx="92825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1402/08/22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1B8D405-1865-40E2-99D0-8F1789DDB07C}"/>
              </a:ext>
            </a:extLst>
          </p:cNvPr>
          <p:cNvSpPr txBox="1"/>
          <p:nvPr/>
        </p:nvSpPr>
        <p:spPr>
          <a:xfrm>
            <a:off x="9310806" y="3142989"/>
            <a:ext cx="9282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ایستگاه تقویت فشار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648F40D-DCDB-4C76-8D6A-AFD7FE1098C2}"/>
              </a:ext>
            </a:extLst>
          </p:cNvPr>
          <p:cNvSpPr txBox="1"/>
          <p:nvPr/>
        </p:nvSpPr>
        <p:spPr>
          <a:xfrm>
            <a:off x="9430877" y="3479405"/>
            <a:ext cx="1830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b="1" dirty="0">
                <a:solidFill>
                  <a:schemeClr val="bg1"/>
                </a:solidFill>
              </a:rPr>
              <a:t>خاکبرداری و حفاری جهت انحراف مسیر سیلاب درلوکیشن ایستگاه تقویت فشار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2C6A86E-2ABB-411C-8E87-156716DA16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56"/>
            <a:ext cx="4478437" cy="685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CB0DA1B0-E7DA-4C73-805C-D465E37878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8437" y="0"/>
            <a:ext cx="4527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58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26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الی1402/08/02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EAEB2E6-83D3-4587-A842-6C0BDDABE6A6}"/>
              </a:ext>
            </a:extLst>
          </p:cNvPr>
          <p:cNvSpPr/>
          <p:nvPr/>
        </p:nvSpPr>
        <p:spPr>
          <a:xfrm>
            <a:off x="8936615" y="3671756"/>
            <a:ext cx="251695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قالب بندی پارت دوم دیوار سازه</a:t>
            </a:r>
          </a:p>
          <a:p>
            <a:pPr algn="ctr" rtl="1"/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OBM &amp; Oil Trap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1019606-1954-A439-3AFF-D1F7B47F60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150222"/>
            <a:ext cx="8747825" cy="608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19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61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تجهیز کارگاه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26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الی1402/08/02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EAEB2E6-83D3-4587-A842-6C0BDDABE6A6}"/>
              </a:ext>
            </a:extLst>
          </p:cNvPr>
          <p:cNvSpPr/>
          <p:nvPr/>
        </p:nvSpPr>
        <p:spPr>
          <a:xfrm>
            <a:off x="8795210" y="3671756"/>
            <a:ext cx="25876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شیب بندی سقف ساختمان مسکونی </a:t>
            </a:r>
          </a:p>
          <a:p>
            <a:pPr algn="ctr" rtl="1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مناطق نفت خیز جنوب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79E9336-5AAE-5A27-9016-F638654022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" y="254524"/>
            <a:ext cx="8877152" cy="608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88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1402/08/03 الی1402/08/09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EAEB2E6-83D3-4587-A842-6C0BDDABE6A6}"/>
              </a:ext>
            </a:extLst>
          </p:cNvPr>
          <p:cNvSpPr/>
          <p:nvPr/>
        </p:nvSpPr>
        <p:spPr>
          <a:xfrm>
            <a:off x="8989831" y="3661160"/>
            <a:ext cx="25169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بلوک چینی دیواره های سازه</a:t>
            </a:r>
          </a:p>
          <a:p>
            <a:pPr algn="ctr" rtl="1"/>
            <a:r>
              <a:rPr lang="en-US" sz="1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Waste pit </a:t>
            </a:r>
            <a:r>
              <a:rPr lang="fa-IR" sz="1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14</a:t>
            </a:r>
            <a:endParaRPr lang="en-US" sz="16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EF0C4B1-813A-4863-853E-4724894BF1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0" y="243191"/>
            <a:ext cx="8581475" cy="643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55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1402/08/03 الی1402/08/09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EAEB2E6-83D3-4587-A842-6C0BDDABE6A6}"/>
              </a:ext>
            </a:extLst>
          </p:cNvPr>
          <p:cNvSpPr/>
          <p:nvPr/>
        </p:nvSpPr>
        <p:spPr>
          <a:xfrm>
            <a:off x="8795210" y="3671756"/>
            <a:ext cx="251695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بتن ریزی بستر کانال آب های سطحی در ضلع جنوبی لوکیشن چاه 14</a:t>
            </a:r>
            <a:endParaRPr lang="en-US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56DA16F-798F-4189-A8E0-91D6F16765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173912"/>
            <a:ext cx="7889845" cy="641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23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D7D0BB-3BA0-4C92-A9E1-9B060CE3BD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fa-IR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140208/09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68569B0-E472-4FDF-8D07-4822469A5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4413494"/>
            <a:ext cx="8144134" cy="111768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ED95A53-BD5F-4456-B628-268DCFBA6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F235375-FC8A-4AA3-AA0D-DB0B73916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A522EFB-533D-4013-BFAA-42AB4083DD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C4DE0F8-74C4-4381-A2C2-F964922680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5104" y="2612065"/>
            <a:ext cx="1450974" cy="16338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2097C4C-D85C-4DB5-A573-3BB8F87C3B90}"/>
              </a:ext>
            </a:extLst>
          </p:cNvPr>
          <p:cNvSpPr txBox="1"/>
          <p:nvPr/>
        </p:nvSpPr>
        <p:spPr>
          <a:xfrm>
            <a:off x="9100242" y="2722047"/>
            <a:ext cx="6162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a-IR" sz="1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1402/08/15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29F578-6F3E-4154-8DAE-6783A68E2549}"/>
              </a:ext>
            </a:extLst>
          </p:cNvPr>
          <p:cNvSpPr txBox="1"/>
          <p:nvPr/>
        </p:nvSpPr>
        <p:spPr>
          <a:xfrm>
            <a:off x="10423846" y="2745206"/>
            <a:ext cx="6162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a-IR" sz="1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1402/08/09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5984014-5885-462B-9B63-C1DC597DE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4" y="437744"/>
            <a:ext cx="8832715" cy="581714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F9B6445-0943-4600-B202-DD87A8098F3E}"/>
              </a:ext>
            </a:extLst>
          </p:cNvPr>
          <p:cNvSpPr txBox="1"/>
          <p:nvPr/>
        </p:nvSpPr>
        <p:spPr>
          <a:xfrm>
            <a:off x="9422441" y="3091379"/>
            <a:ext cx="8312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چاه شماره 14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BAEC450-D75B-48F3-8C86-B562A7FDC4E4}"/>
              </a:ext>
            </a:extLst>
          </p:cNvPr>
          <p:cNvSpPr txBox="1"/>
          <p:nvPr/>
        </p:nvSpPr>
        <p:spPr>
          <a:xfrm>
            <a:off x="6974731" y="3608962"/>
            <a:ext cx="63254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بلوک چینی دیواره های سازه</a:t>
            </a:r>
          </a:p>
          <a:p>
            <a:pPr algn="ctr" rtl="1"/>
            <a:r>
              <a:rPr lang="en-US" sz="1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Waste pit </a:t>
            </a:r>
            <a:r>
              <a:rPr lang="fa-IR" sz="1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14</a:t>
            </a:r>
            <a:endParaRPr lang="en-US" sz="16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174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ADFCB8-EEF7-43E2-AA6B-148CECBA87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66178" y="3667328"/>
            <a:ext cx="2267555" cy="608961"/>
          </a:xfrm>
        </p:spPr>
        <p:txBody>
          <a:bodyPr/>
          <a:lstStyle/>
          <a:p>
            <a:pPr algn="ctr"/>
            <a:r>
              <a:rPr lang="fa-IR" sz="1600" dirty="0">
                <a:solidFill>
                  <a:schemeClr val="bg1"/>
                </a:solidFill>
              </a:rPr>
              <a:t>بتن ریزی کف </a:t>
            </a:r>
            <a:br>
              <a:rPr lang="fa-IR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mud </a:t>
            </a:r>
            <a:r>
              <a:rPr lang="en-US" sz="1600" dirty="0" err="1">
                <a:solidFill>
                  <a:schemeClr val="bg1"/>
                </a:solidFill>
              </a:rPr>
              <a:t>chanel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fa-IR" sz="1600" dirty="0">
                <a:solidFill>
                  <a:schemeClr val="bg1"/>
                </a:solidFill>
              </a:rPr>
              <a:t>چاه 14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A836067-126B-4051-926F-72E0315835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3B2B17C-A850-46A4-892B-C4FF12419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DE4D04A-54A3-4176-9CB0-845116C3E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4D036A9-1E92-42F6-B10C-22FABB377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68AE95-5902-44F2-89C0-923009971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F641D1F-A24E-4403-B6FC-8BC26C71C3BC}"/>
              </a:ext>
            </a:extLst>
          </p:cNvPr>
          <p:cNvSpPr txBox="1"/>
          <p:nvPr/>
        </p:nvSpPr>
        <p:spPr>
          <a:xfrm>
            <a:off x="10585631" y="2733709"/>
            <a:ext cx="617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a-IR" sz="1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1402/08/09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8448B35-15BB-4CC6-90B3-862A284402C4}"/>
              </a:ext>
            </a:extLst>
          </p:cNvPr>
          <p:cNvSpPr txBox="1"/>
          <p:nvPr/>
        </p:nvSpPr>
        <p:spPr>
          <a:xfrm>
            <a:off x="10347797" y="2733709"/>
            <a:ext cx="8380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/>
              <a:t>الی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F63770C-0C92-4D2F-B18D-6345129ED416}"/>
              </a:ext>
            </a:extLst>
          </p:cNvPr>
          <p:cNvSpPr txBox="1"/>
          <p:nvPr/>
        </p:nvSpPr>
        <p:spPr>
          <a:xfrm>
            <a:off x="9182645" y="2733709"/>
            <a:ext cx="48711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a-IR" sz="1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1402/08/15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2C55CF-CC9C-431F-9B7A-F68F694B6074}"/>
              </a:ext>
            </a:extLst>
          </p:cNvPr>
          <p:cNvSpPr txBox="1"/>
          <p:nvPr/>
        </p:nvSpPr>
        <p:spPr>
          <a:xfrm>
            <a:off x="9372334" y="3130803"/>
            <a:ext cx="93628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چاه شماره 14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184DC98-24C9-4C09-9282-E5C6C5AC31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"/>
            <a:ext cx="8929991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88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5FC982-783D-464E-B38F-51FE944569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z="1800" dirty="0">
                <a:solidFill>
                  <a:schemeClr val="bg1"/>
                </a:solidFill>
              </a:rPr>
              <a:t>1402/08/09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8033B46-F794-444B-B0EB-04AA21C212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C1A04F9-5962-4E59-86AD-B8032BC4E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7F44065-E61A-4C0B-8A58-26A858EC8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1DB72E8-9892-4CD3-85BD-31014EA00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D4071B9-D208-4F9E-93EE-6A8F47912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911" y="2672087"/>
            <a:ext cx="1450974" cy="16338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92F2B66-79B0-44A7-B26A-8B0310FEEF51}"/>
              </a:ext>
            </a:extLst>
          </p:cNvPr>
          <p:cNvSpPr txBox="1"/>
          <p:nvPr/>
        </p:nvSpPr>
        <p:spPr>
          <a:xfrm>
            <a:off x="10511699" y="2825639"/>
            <a:ext cx="61769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/>
              <a:t>1402/08/09</a:t>
            </a: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B922F1D-33B8-47C8-B111-54C354854D9F}"/>
              </a:ext>
            </a:extLst>
          </p:cNvPr>
          <p:cNvSpPr txBox="1"/>
          <p:nvPr/>
        </p:nvSpPr>
        <p:spPr>
          <a:xfrm>
            <a:off x="10252953" y="2833501"/>
            <a:ext cx="8346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/>
              <a:t>الی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0AE60B3-EFE3-49AC-AA55-E3EC1AEA2E2E}"/>
              </a:ext>
            </a:extLst>
          </p:cNvPr>
          <p:cNvSpPr txBox="1"/>
          <p:nvPr/>
        </p:nvSpPr>
        <p:spPr>
          <a:xfrm>
            <a:off x="9056451" y="2817690"/>
            <a:ext cx="9299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1402/08/15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CAC5616-940C-4E9B-BC66-3F13495E3EF7}"/>
              </a:ext>
            </a:extLst>
          </p:cNvPr>
          <p:cNvSpPr txBox="1"/>
          <p:nvPr/>
        </p:nvSpPr>
        <p:spPr>
          <a:xfrm>
            <a:off x="9299643" y="3733555"/>
            <a:ext cx="9299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برچیدن کارگاه چاه 14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25E3D6B-65BF-4633-B5D3-2BC8AE5B1D03}"/>
              </a:ext>
            </a:extLst>
          </p:cNvPr>
          <p:cNvSpPr txBox="1"/>
          <p:nvPr/>
        </p:nvSpPr>
        <p:spPr>
          <a:xfrm>
            <a:off x="9630382" y="3215559"/>
            <a:ext cx="9299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چاه شماره 14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ED36A1F-870A-4B65-968E-57DDEEEE37CE}"/>
              </a:ext>
            </a:extLst>
          </p:cNvPr>
          <p:cNvSpPr txBox="1"/>
          <p:nvPr/>
        </p:nvSpPr>
        <p:spPr>
          <a:xfrm>
            <a:off x="10513636" y="2824650"/>
            <a:ext cx="94650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</a:rPr>
              <a:t>1402/08/09</a:t>
            </a:r>
            <a:endParaRPr lang="en-US" sz="1600" dirty="0"/>
          </a:p>
        </p:txBody>
      </p:sp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9079CF02-30E9-4E5A-8CF2-361FB80A42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1" y="807397"/>
            <a:ext cx="8999743" cy="535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42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97CAC5-2D9F-45BE-97BD-E93E7EB98A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A68BFA-8D3C-4152-9897-0B346C325E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5677332-0A5B-4014-86F0-9D1D9954B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5868B01-5A80-4A2C-9363-8998AF07C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82ADBC9-A610-4A83-8002-F2FA8A145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0E46E20-2244-49DB-B34F-5F8BF6FEC9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911" y="2672087"/>
            <a:ext cx="1450974" cy="16338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508A580-A9DD-416A-BFCB-1E6F7B0282B1}"/>
              </a:ext>
            </a:extLst>
          </p:cNvPr>
          <p:cNvSpPr txBox="1"/>
          <p:nvPr/>
        </p:nvSpPr>
        <p:spPr>
          <a:xfrm>
            <a:off x="10394156" y="2825234"/>
            <a:ext cx="61769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1402/08/09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4AC6B68-76EF-4A3D-A110-5E444D01D8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5826" y="2825234"/>
            <a:ext cx="445047" cy="426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529B0DA-D827-4533-8A84-99AA1AB936AE}"/>
              </a:ext>
            </a:extLst>
          </p:cNvPr>
          <p:cNvSpPr txBox="1"/>
          <p:nvPr/>
        </p:nvSpPr>
        <p:spPr>
          <a:xfrm>
            <a:off x="8988357" y="2825234"/>
            <a:ext cx="8287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1402/08/15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783AA803-4BBD-49C6-8618-D934016246AE}"/>
              </a:ext>
            </a:extLst>
          </p:cNvPr>
          <p:cNvSpPr txBox="1"/>
          <p:nvPr/>
        </p:nvSpPr>
        <p:spPr>
          <a:xfrm>
            <a:off x="8988357" y="3503672"/>
            <a:ext cx="23725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</a:rPr>
              <a:t>اجرای پرایمر و ایزوگام سقف ساختمان مسکونی مناطق نفت خیز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EDAFA36-5888-4FD6-BEC2-CA8AFF7DD30B}"/>
              </a:ext>
            </a:extLst>
          </p:cNvPr>
          <p:cNvSpPr txBox="1"/>
          <p:nvPr/>
        </p:nvSpPr>
        <p:spPr>
          <a:xfrm>
            <a:off x="9610928" y="3164453"/>
            <a:ext cx="8638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تجهیز کارگاه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1856083-AC56-4932-BDC3-5E81E65789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77" y="262647"/>
            <a:ext cx="8844794" cy="626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665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1553</TotalTime>
  <Words>197</Words>
  <Application>Microsoft Office PowerPoint</Application>
  <PresentationFormat>Widescreen</PresentationFormat>
  <Paragraphs>71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Adobe Devanagari</vt:lpstr>
      <vt:lpstr>Arial</vt:lpstr>
      <vt:lpstr>B Nazanin</vt:lpstr>
      <vt:lpstr>Calibri</vt:lpstr>
      <vt:lpstr>IranNastaliq</vt:lpstr>
      <vt:lpstr>Times New Roman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140208/09</vt:lpstr>
      <vt:lpstr>بتن ریزی کف  mud chanel  چاه 14</vt:lpstr>
      <vt:lpstr>1402/08/09</vt:lpstr>
      <vt:lpstr>PowerPoint Presentation</vt:lpstr>
      <vt:lpstr>PowerPoint Presentation</vt:lpstr>
      <vt:lpstr>ا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Mahsa Aref</cp:lastModifiedBy>
  <cp:revision>194</cp:revision>
  <dcterms:created xsi:type="dcterms:W3CDTF">2022-04-19T04:05:32Z</dcterms:created>
  <dcterms:modified xsi:type="dcterms:W3CDTF">2023-11-18T20:21:25Z</dcterms:modified>
</cp:coreProperties>
</file>