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92" autoAdjust="0"/>
  </p:normalViewPr>
  <p:slideViewPr>
    <p:cSldViewPr snapToGrid="0">
      <p:cViewPr varScale="1">
        <p:scale>
          <a:sx n="69" d="100"/>
          <a:sy n="69" d="100"/>
        </p:scale>
        <p:origin x="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4.jp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5.jp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6.jp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7.jp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5.emf"/><Relationship Id="rId7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emf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1402/8/16 الی 1402/8/22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تجهیز کارگاه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4F8FDE-A262-4D03-8357-38522684F217}"/>
              </a:ext>
            </a:extLst>
          </p:cNvPr>
          <p:cNvSpPr txBox="1"/>
          <p:nvPr/>
        </p:nvSpPr>
        <p:spPr>
          <a:xfrm>
            <a:off x="9217891" y="3429000"/>
            <a:ext cx="18938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اجرای ایزوگام سقف ساختمان مسکونی مناطق نفت خیز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9653FDE-ADED-453F-9D4E-132055786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52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59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BEFCB15-A8AC-4DF2-B70F-3F5CADC95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0AEE68A-10AF-4441-BB22-B48ADA27D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D5E906B-2EB3-4BBE-ADF8-6486B235D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4" y="-9962"/>
            <a:ext cx="9219477" cy="68679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</a:rPr>
              <a:t>1402/8/30 </a:t>
            </a:r>
            <a:r>
              <a:rPr lang="fa-IR" sz="1600" dirty="0">
                <a:solidFill>
                  <a:schemeClr val="bg1"/>
                </a:solidFill>
              </a:rPr>
              <a:t>الی </a:t>
            </a:r>
            <a:r>
              <a:rPr lang="fa-IR" sz="1600" dirty="0" smtClean="0">
                <a:solidFill>
                  <a:schemeClr val="bg1"/>
                </a:solidFill>
              </a:rPr>
              <a:t>1402/9/7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1600" dirty="0" smtClean="0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</a:rPr>
              <a:t>خاک برداری خط فلر و محوطه یوتیلیتی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69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BEFCB15-A8AC-4DF2-B70F-3F5CADC95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0AEE68A-10AF-4441-BB22-B48ADA27D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D5E906B-2EB3-4BBE-ADF8-6486B235D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51" y="-22678"/>
            <a:ext cx="9183064" cy="68806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</a:rPr>
              <a:t>1402/8/30 </a:t>
            </a:r>
            <a:r>
              <a:rPr lang="fa-IR" sz="1600" dirty="0">
                <a:solidFill>
                  <a:schemeClr val="bg1"/>
                </a:solidFill>
              </a:rPr>
              <a:t>الی </a:t>
            </a:r>
            <a:r>
              <a:rPr lang="fa-IR" sz="1600" dirty="0" smtClean="0">
                <a:solidFill>
                  <a:schemeClr val="bg1"/>
                </a:solidFill>
              </a:rPr>
              <a:t>1402/9/7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1600" dirty="0" smtClean="0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</a:rPr>
              <a:t>خاک برداری خط فلر و محوطه یوتیلیتی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263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BE3E6B61-B25A-45A9-88E0-DEE6CBA42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697771A1-6E1E-402A-8CA8-4E4086A395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sz="1400" dirty="0">
                <a:solidFill>
                  <a:schemeClr val="bg1"/>
                </a:solidFill>
              </a:rPr>
              <a:t>الی  </a:t>
            </a:r>
          </a:p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7D8CC2-8991-408B-ACCD-846B6D4E4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94CD172-B7C6-404C-A624-95F486DFE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2C825E2-99DA-4201-BE52-E665A3C8C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13" y="0"/>
            <a:ext cx="9116882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</a:rPr>
              <a:t>1402/8/30 </a:t>
            </a:r>
            <a:r>
              <a:rPr lang="fa-IR" sz="1600" dirty="0">
                <a:solidFill>
                  <a:schemeClr val="bg1"/>
                </a:solidFill>
              </a:rPr>
              <a:t>الی </a:t>
            </a:r>
            <a:r>
              <a:rPr lang="fa-IR" sz="1600" dirty="0" smtClean="0">
                <a:solidFill>
                  <a:schemeClr val="bg1"/>
                </a:solidFill>
              </a:rPr>
              <a:t>1402/9/7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1600" dirty="0" smtClean="0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</a:rPr>
              <a:t>خاک برداری خط فلر و محوطه یوتیلیتی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87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BE3E6B61-B25A-45A9-88E0-DEE6CBA42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	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697771A1-6E1E-402A-8CA8-4E4086A395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sz="1400" dirty="0">
                <a:solidFill>
                  <a:schemeClr val="bg1"/>
                </a:solidFill>
              </a:rPr>
              <a:t>الی  </a:t>
            </a:r>
          </a:p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7D8CC2-8991-408B-ACCD-846B6D4E4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94CD172-B7C6-404C-A624-95F486DFE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2C825E2-99DA-4201-BE52-E665A3C8C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2" y="0"/>
            <a:ext cx="9090431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</a:rPr>
              <a:t>1402/8/30 </a:t>
            </a:r>
            <a:r>
              <a:rPr lang="fa-IR" sz="1600" dirty="0">
                <a:solidFill>
                  <a:schemeClr val="bg1"/>
                </a:solidFill>
              </a:rPr>
              <a:t>الی </a:t>
            </a:r>
            <a:r>
              <a:rPr lang="fa-IR" sz="1600" dirty="0" smtClean="0">
                <a:solidFill>
                  <a:schemeClr val="bg1"/>
                </a:solidFill>
              </a:rPr>
              <a:t>1402/9/7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1600" dirty="0" smtClean="0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</a:rPr>
              <a:t>خاک برداری خط فلر و محوطه یوتیلیتی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8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350594" y="2762788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139976" y="3408873"/>
            <a:ext cx="20006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خاکبرداری بارگیری و حمل خاک های مازاد محدوده خط فلرایستگاه تقویت فشار و انتقال ان به محل دپوی تایید شده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98C9B59-4DE6-4573-99C9-68EDE6CB32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9014149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77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029C6DB-69A3-4FC2-8217-4E030598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7294825-9A90-476C-AB83-177E4DFE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E3B614-0F51-4666-8527-8270394A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68DBB4-F042-45CE-9EBE-08976287C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04717D-F3E8-4BF7-9BD8-1DB6BD591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18C07E-EE02-4470-BCF5-7AACA810C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053CBD-3300-4E3F-AA8D-E09DB14B4933}"/>
              </a:ext>
            </a:extLst>
          </p:cNvPr>
          <p:cNvSpPr txBox="1"/>
          <p:nvPr/>
        </p:nvSpPr>
        <p:spPr>
          <a:xfrm>
            <a:off x="9223654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CF922C-7E1C-480E-A4F4-DF8F081433F8}"/>
              </a:ext>
            </a:extLst>
          </p:cNvPr>
          <p:cNvSpPr txBox="1"/>
          <p:nvPr/>
        </p:nvSpPr>
        <p:spPr>
          <a:xfrm>
            <a:off x="3161426" y="3249428"/>
            <a:ext cx="76846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3413AEB-1449-4A25-99D6-5966203275E2}"/>
              </a:ext>
            </a:extLst>
          </p:cNvPr>
          <p:cNvSpPr txBox="1"/>
          <p:nvPr/>
        </p:nvSpPr>
        <p:spPr>
          <a:xfrm>
            <a:off x="9070109" y="3563577"/>
            <a:ext cx="2441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i="0" u="none" strike="noStrike" dirty="0">
                <a:solidFill>
                  <a:srgbClr val="000000"/>
                </a:solidFill>
                <a:effectLst/>
                <a:latin typeface="B Nazanin" panose="00000400000000000000" pitchFamily="2" charset="-78"/>
                <a:cs typeface="B Nazanin" panose="00000400000000000000" pitchFamily="2" charset="-78"/>
              </a:rPr>
              <a:t>خاکبرداری بارگیری و حمل خاک های مازاد در محدوده خط فلرایستگاه تقویت فشار به محل دپوی تایید شده</a:t>
            </a:r>
            <a:r>
              <a:rPr lang="fa-IR" sz="1200" dirty="0"/>
              <a:t> 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6B69445-D075-4DC2-8779-D2F178707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8944282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97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32E19160-0A6C-4E32-9461-500CD184EE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772819"/>
            <a:ext cx="8144134" cy="1373070"/>
          </a:xfrm>
        </p:spPr>
        <p:txBody>
          <a:bodyPr/>
          <a:lstStyle/>
          <a:p>
            <a:r>
              <a:rPr lang="fa-IR" sz="1400" dirty="0"/>
              <a:t>1402/09/20</a:t>
            </a:r>
            <a:endParaRPr lang="en-US" sz="1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ABA9AB0B-462D-4FB7-AE69-9B24B79450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994" y="4375820"/>
            <a:ext cx="8144134" cy="1117687"/>
          </a:xfrm>
        </p:spPr>
        <p:txBody>
          <a:bodyPr>
            <a:norm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الی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D68CA7D-511A-480B-A583-B5A77FF7F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7E7F509-7DDD-4F5B-8492-FD9AF3F81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06193F8-C897-44CC-BA61-179990DB2F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EEB2CF4-3A24-41E4-8090-E86D446A5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7F35F16-DF35-4452-9FE2-0B573A948982}"/>
              </a:ext>
            </a:extLst>
          </p:cNvPr>
          <p:cNvSpPr txBox="1"/>
          <p:nvPr/>
        </p:nvSpPr>
        <p:spPr>
          <a:xfrm>
            <a:off x="10506853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1402/09/14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D1409A3-0602-47A7-8FF6-22AD061CDD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6061" y="2542888"/>
            <a:ext cx="396274" cy="3779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99514E0-8247-4892-A9D5-9403C25655C1}"/>
              </a:ext>
            </a:extLst>
          </p:cNvPr>
          <p:cNvSpPr txBox="1"/>
          <p:nvPr/>
        </p:nvSpPr>
        <p:spPr>
          <a:xfrm>
            <a:off x="9239385" y="2762657"/>
            <a:ext cx="83265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62114B6-3E0D-4990-B747-E10BE4D8AA14}"/>
              </a:ext>
            </a:extLst>
          </p:cNvPr>
          <p:cNvSpPr txBox="1"/>
          <p:nvPr/>
        </p:nvSpPr>
        <p:spPr>
          <a:xfrm>
            <a:off x="10222346" y="2731880"/>
            <a:ext cx="8326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الی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168A831-DBE1-4F71-8EE6-4FE331CE49B1}"/>
              </a:ext>
            </a:extLst>
          </p:cNvPr>
          <p:cNvSpPr txBox="1"/>
          <p:nvPr/>
        </p:nvSpPr>
        <p:spPr>
          <a:xfrm>
            <a:off x="9791740" y="3205961"/>
            <a:ext cx="92733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ایستگاه تقویت فشار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AE30FE1-E402-4AFF-A715-1A2C31977FA4}"/>
              </a:ext>
            </a:extLst>
          </p:cNvPr>
          <p:cNvSpPr txBox="1"/>
          <p:nvPr/>
        </p:nvSpPr>
        <p:spPr>
          <a:xfrm>
            <a:off x="9054657" y="3581986"/>
            <a:ext cx="21859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خاکبرداری بارگیری و حمل خاک های مازاد محدوده اتش نشانی ایستگاه تقویت فشار و انتقال ان به محل دپوی تایید شده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FBDE6A5-930C-4BF2-95C9-BAE1FD8E2B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" y="428"/>
            <a:ext cx="9053895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0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B6933AC-4C71-4B59-BF58-4B1EE3A903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2075FAE7-9F13-4D00-AF08-65595FFDE6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/>
              <a:t>تسطیح بستر در محدوده اتش نشانی ایستگاه تقویت فشار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0A98924-1A47-42B6-AD60-DA2B729AA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08CE20C-5F65-404F-8A62-DB1D6F677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5B83F6B-9816-45F2-ACDD-48768255B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BF5FB7-B81F-4F9D-9F0A-C21B21B5D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39A3E66-69EC-4A00-BA4A-FF2F06B550A8}"/>
              </a:ext>
            </a:extLst>
          </p:cNvPr>
          <p:cNvSpPr txBox="1"/>
          <p:nvPr/>
        </p:nvSpPr>
        <p:spPr>
          <a:xfrm>
            <a:off x="9312564" y="2792035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77FC5AD-ED2B-4D5B-8BA2-4697F80CECF4}"/>
              </a:ext>
            </a:extLst>
          </p:cNvPr>
          <p:cNvSpPr txBox="1"/>
          <p:nvPr/>
        </p:nvSpPr>
        <p:spPr>
          <a:xfrm>
            <a:off x="3352805" y="3249428"/>
            <a:ext cx="76338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0DFBE6D-C99E-496B-B225-6D9774390BDB}"/>
              </a:ext>
            </a:extLst>
          </p:cNvPr>
          <p:cNvSpPr txBox="1"/>
          <p:nvPr/>
        </p:nvSpPr>
        <p:spPr>
          <a:xfrm>
            <a:off x="9312564" y="3702842"/>
            <a:ext cx="1828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تسطیح بستر در محدوده اتش نشانی ایستگاه تقویت فشار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D266652-84D1-47B8-AC67-0D1EF2DD09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06400"/>
            <a:ext cx="5190836" cy="61144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07B74E1-256A-401B-AEE3-498659FF6D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0837" y="406400"/>
            <a:ext cx="4015136" cy="611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08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81D91A-11B1-40CB-A5EE-DC0D17FFB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/>
              <a:t>ا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510856A-DD8C-4CDC-8449-FF55458344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BEFCB15-A8AC-4DF2-B70F-3F5CADC95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0AEE68A-10AF-4441-BB22-B48ADA27D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D5E906B-2EB3-4BBE-ADF8-6486B235D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599D5AA-390A-4245-A540-BB96E46B4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BD1F8C-2F98-4087-BBF5-8B8144F8F5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4655" cy="427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DD9714-CB1C-42A0-A070-63102CA9DB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655" y="0"/>
            <a:ext cx="3943927" cy="421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49F974B-1628-4E33-B8C9-CE3523A69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6779"/>
            <a:ext cx="9088582" cy="27512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922984C-1838-418A-B954-57D765D1DE54}"/>
              </a:ext>
            </a:extLst>
          </p:cNvPr>
          <p:cNvSpPr txBox="1"/>
          <p:nvPr/>
        </p:nvSpPr>
        <p:spPr>
          <a:xfrm>
            <a:off x="9504778" y="3565298"/>
            <a:ext cx="1717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اماده سازی و تجهیز آشپزخانه کارگاه</a:t>
            </a:r>
          </a:p>
          <a:p>
            <a:r>
              <a:rPr lang="fa-IR" sz="1400" dirty="0">
                <a:solidFill>
                  <a:schemeClr val="bg1"/>
                </a:solidFill>
              </a:rPr>
              <a:t> ( پترو ایران)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83C6463-F55C-49BF-B582-8CE6F598012C}"/>
              </a:ext>
            </a:extLst>
          </p:cNvPr>
          <p:cNvSpPr txBox="1"/>
          <p:nvPr/>
        </p:nvSpPr>
        <p:spPr>
          <a:xfrm>
            <a:off x="9608988" y="3195966"/>
            <a:ext cx="624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تجهیز کارگاه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FD7C6E2-824B-4209-B923-60B2CA486E5C}"/>
              </a:ext>
            </a:extLst>
          </p:cNvPr>
          <p:cNvSpPr txBox="1"/>
          <p:nvPr/>
        </p:nvSpPr>
        <p:spPr>
          <a:xfrm>
            <a:off x="10506853" y="2773819"/>
            <a:ext cx="80217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F4B4CAA-1AAD-4A47-8519-A908096AB55F}"/>
              </a:ext>
            </a:extLst>
          </p:cNvPr>
          <p:cNvSpPr txBox="1"/>
          <p:nvPr/>
        </p:nvSpPr>
        <p:spPr>
          <a:xfrm>
            <a:off x="9088582" y="2767493"/>
            <a:ext cx="93610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1402/08/22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7CF11-E50D-4D6F-A45E-34B674349EA7}"/>
              </a:ext>
            </a:extLst>
          </p:cNvPr>
          <p:cNvSpPr txBox="1"/>
          <p:nvPr/>
        </p:nvSpPr>
        <p:spPr>
          <a:xfrm>
            <a:off x="10148454" y="2736715"/>
            <a:ext cx="936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15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BE3E6B61-B25A-45A9-88E0-DEE6CBA42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697771A1-6E1E-402A-8CA8-4E4086A395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37D8CC2-8991-408B-ACCD-846B6D4E4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94CD172-B7C6-404C-A624-95F486DFE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2C825E2-99DA-4201-BE52-E665A3C8C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445E665-6C2D-488A-AFA0-75FE150DE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E2E54C9-93EF-4A6A-A6DE-13D56B0025F7}"/>
              </a:ext>
            </a:extLst>
          </p:cNvPr>
          <p:cNvSpPr txBox="1"/>
          <p:nvPr/>
        </p:nvSpPr>
        <p:spPr>
          <a:xfrm>
            <a:off x="9326880" y="3575304"/>
            <a:ext cx="1892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خاکبرداری مسیر های اصلی فاضلاب ساختمان مسکونی مناطق نفت خیز			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494C8AC-D6AD-4DE3-8C7F-DC5AD6DB4D51}"/>
              </a:ext>
            </a:extLst>
          </p:cNvPr>
          <p:cNvSpPr txBox="1"/>
          <p:nvPr/>
        </p:nvSpPr>
        <p:spPr>
          <a:xfrm>
            <a:off x="9667494" y="3235578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تجهیز کارگاه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8373E7D-A208-474B-80C4-21563A9D6FF7}"/>
              </a:ext>
            </a:extLst>
          </p:cNvPr>
          <p:cNvSpPr txBox="1"/>
          <p:nvPr/>
        </p:nvSpPr>
        <p:spPr>
          <a:xfrm>
            <a:off x="10510982" y="2785110"/>
            <a:ext cx="79063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287B9C5-9074-4905-8602-81CB5982E42B}"/>
              </a:ext>
            </a:extLst>
          </p:cNvPr>
          <p:cNvSpPr txBox="1"/>
          <p:nvPr/>
        </p:nvSpPr>
        <p:spPr>
          <a:xfrm>
            <a:off x="10232096" y="2754332"/>
            <a:ext cx="9208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2FD2821-0682-4B41-BEFE-55579D0D1794}"/>
              </a:ext>
            </a:extLst>
          </p:cNvPr>
          <p:cNvSpPr txBox="1"/>
          <p:nvPr/>
        </p:nvSpPr>
        <p:spPr>
          <a:xfrm>
            <a:off x="9229436" y="2800498"/>
            <a:ext cx="97212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1402/08/22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67CB86A-ADA2-49F4-874A-7AF8146BE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6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10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4D5EA5D-E651-4401-BFA6-7C848A07B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CF5FE769-555C-4D5A-9126-DA9BE2FAE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7DB2D75-DBF8-4239-8166-063AA5E41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0C136E8-C3AE-433F-BC2E-B7B535AA3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05D2A32-E2C2-4094-9590-5628C11EB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DF5F364-CF3D-49EE-BC94-BE0809B42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1214D7D-6CAE-483A-A671-C9C953556727}"/>
              </a:ext>
            </a:extLst>
          </p:cNvPr>
          <p:cNvSpPr txBox="1"/>
          <p:nvPr/>
        </p:nvSpPr>
        <p:spPr>
          <a:xfrm>
            <a:off x="10510959" y="2733709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D1F3CC6-FF1B-4D43-82F8-491A19E0DF6A}"/>
              </a:ext>
            </a:extLst>
          </p:cNvPr>
          <p:cNvSpPr txBox="1"/>
          <p:nvPr/>
        </p:nvSpPr>
        <p:spPr>
          <a:xfrm>
            <a:off x="10233891" y="2733709"/>
            <a:ext cx="833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9AA86A-92FC-4C82-9970-22EDAB9468A3}"/>
              </a:ext>
            </a:extLst>
          </p:cNvPr>
          <p:cNvSpPr txBox="1"/>
          <p:nvPr/>
        </p:nvSpPr>
        <p:spPr>
          <a:xfrm>
            <a:off x="9202975" y="2764486"/>
            <a:ext cx="92825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1402/08/22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1B8D405-1865-40E2-99D0-8F1789DDB07C}"/>
              </a:ext>
            </a:extLst>
          </p:cNvPr>
          <p:cNvSpPr txBox="1"/>
          <p:nvPr/>
        </p:nvSpPr>
        <p:spPr>
          <a:xfrm>
            <a:off x="9310806" y="3142989"/>
            <a:ext cx="9282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ایستگاه تقویت فشار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648F40D-DCDB-4C76-8D6A-AFD7FE1098C2}"/>
              </a:ext>
            </a:extLst>
          </p:cNvPr>
          <p:cNvSpPr txBox="1"/>
          <p:nvPr/>
        </p:nvSpPr>
        <p:spPr>
          <a:xfrm>
            <a:off x="9430877" y="3479405"/>
            <a:ext cx="1830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b="1" dirty="0">
                <a:solidFill>
                  <a:schemeClr val="bg1"/>
                </a:solidFill>
              </a:rPr>
              <a:t>خاکبرداری و حفاری جهت انحراف مسیر سیلاب درلوکیشن ایستگاه تقویت فشار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2C6A86E-2ABB-411C-8E87-156716DA16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56"/>
            <a:ext cx="4478437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B0DA1B0-E7DA-4C73-805C-D465E37878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8437" y="0"/>
            <a:ext cx="4527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5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1402/8/23 الی 1402/8/29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تجهیز کارگاه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74FAD7E-5B79-4656-B1B4-9CEC85362C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350982"/>
            <a:ext cx="4876800" cy="58466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8311B2B-5A5A-421B-AC7A-5367036CD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6801" y="350980"/>
            <a:ext cx="4159757" cy="584661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حفاری کانال و نصب آب رو جاده ورودی به انبار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941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81D91A-11B1-40CB-A5EE-DC0D17FFB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510856A-DD8C-4CDC-8449-FF55458344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1402/08/23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BEFCB15-A8AC-4DF2-B70F-3F5CADC95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0AEE68A-10AF-4441-BB22-B48ADA27D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D5E906B-2EB3-4BBE-ADF8-6486B235D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599D5AA-390A-4245-A540-BB96E46B4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922984C-1838-418A-B954-57D765D1DE54}"/>
              </a:ext>
            </a:extLst>
          </p:cNvPr>
          <p:cNvSpPr txBox="1"/>
          <p:nvPr/>
        </p:nvSpPr>
        <p:spPr>
          <a:xfrm>
            <a:off x="9393760" y="3459354"/>
            <a:ext cx="17179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b="1" dirty="0">
                <a:solidFill>
                  <a:schemeClr val="bg1"/>
                </a:solidFill>
              </a:rPr>
              <a:t>حفاری کانال  جهت هدایت آبهای سطحی در محدوده مخازن اتش نشانی ایستگاه تقویت فشار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83C6463-F55C-49BF-B582-8CE6F598012C}"/>
              </a:ext>
            </a:extLst>
          </p:cNvPr>
          <p:cNvSpPr txBox="1"/>
          <p:nvPr/>
        </p:nvSpPr>
        <p:spPr>
          <a:xfrm>
            <a:off x="9313424" y="3131975"/>
            <a:ext cx="62437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ایستگاه تقویت فشار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FD7C6E2-824B-4209-B923-60B2CA486E5C}"/>
              </a:ext>
            </a:extLst>
          </p:cNvPr>
          <p:cNvSpPr txBox="1"/>
          <p:nvPr/>
        </p:nvSpPr>
        <p:spPr>
          <a:xfrm>
            <a:off x="10506853" y="2773819"/>
            <a:ext cx="80217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</a:t>
            </a:r>
            <a:r>
              <a:rPr lang="fa-IR" sz="1400" dirty="0">
                <a:solidFill>
                  <a:schemeClr val="bg1"/>
                </a:solidFill>
              </a:rPr>
              <a:t>23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7CF11-E50D-4D6F-A45E-34B674349EA7}"/>
              </a:ext>
            </a:extLst>
          </p:cNvPr>
          <p:cNvSpPr txBox="1"/>
          <p:nvPr/>
        </p:nvSpPr>
        <p:spPr>
          <a:xfrm>
            <a:off x="10181496" y="2773819"/>
            <a:ext cx="917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2DEC47A-4C53-4F11-AEB0-9E52A1E3A1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4925" y="5207645"/>
            <a:ext cx="1231499" cy="4267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6253363-399E-48CC-A446-D851362531F9}"/>
              </a:ext>
            </a:extLst>
          </p:cNvPr>
          <p:cNvSpPr txBox="1"/>
          <p:nvPr/>
        </p:nvSpPr>
        <p:spPr>
          <a:xfrm>
            <a:off x="9149813" y="2804597"/>
            <a:ext cx="9264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12C7B22-9F93-4170-BF5F-005EFFE763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01" y="378691"/>
            <a:ext cx="8722856" cy="566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54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BE3E6B61-B25A-45A9-88E0-DEE6CBA42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697771A1-6E1E-402A-8CA8-4E4086A395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sz="1400" dirty="0">
                <a:solidFill>
                  <a:schemeClr val="bg1"/>
                </a:solidFill>
              </a:rPr>
              <a:t>الی  </a:t>
            </a:r>
          </a:p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37D8CC2-8991-408B-ACCD-846B6D4E4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94CD172-B7C6-404C-A624-95F486DFE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2C825E2-99DA-4201-BE52-E665A3C8C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445E665-6C2D-488A-AFA0-75FE150DE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E2E54C9-93EF-4A6A-A6DE-13D56B0025F7}"/>
              </a:ext>
            </a:extLst>
          </p:cNvPr>
          <p:cNvSpPr txBox="1"/>
          <p:nvPr/>
        </p:nvSpPr>
        <p:spPr>
          <a:xfrm>
            <a:off x="9322080" y="3491458"/>
            <a:ext cx="189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b="1" dirty="0">
                <a:solidFill>
                  <a:schemeClr val="bg1"/>
                </a:solidFill>
              </a:rPr>
              <a:t>خاکبرداری بارگیری و حمل خاک های مازاد محدوده ایستگاه تقویت فشار و انتقال ان به محل دپوی تایید شده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494C8AC-D6AD-4DE3-8C7F-DC5AD6DB4D51}"/>
              </a:ext>
            </a:extLst>
          </p:cNvPr>
          <p:cNvSpPr txBox="1"/>
          <p:nvPr/>
        </p:nvSpPr>
        <p:spPr>
          <a:xfrm>
            <a:off x="9667494" y="3235578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ایستگاه تقویت فشار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8373E7D-A208-474B-80C4-21563A9D6FF7}"/>
              </a:ext>
            </a:extLst>
          </p:cNvPr>
          <p:cNvSpPr txBox="1"/>
          <p:nvPr/>
        </p:nvSpPr>
        <p:spPr>
          <a:xfrm>
            <a:off x="10510982" y="2785110"/>
            <a:ext cx="79063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</a:t>
            </a:r>
            <a:r>
              <a:rPr lang="fa-IR" sz="1400" dirty="0">
                <a:solidFill>
                  <a:schemeClr val="bg1"/>
                </a:solidFill>
              </a:rPr>
              <a:t>22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54E4CD3-F44F-4E74-B39C-BEFFF3E77BB7}"/>
              </a:ext>
            </a:extLst>
          </p:cNvPr>
          <p:cNvSpPr txBox="1"/>
          <p:nvPr/>
        </p:nvSpPr>
        <p:spPr>
          <a:xfrm>
            <a:off x="10105826" y="2799861"/>
            <a:ext cx="92086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>
                <a:solidFill>
                  <a:schemeClr val="bg1"/>
                </a:solidFill>
              </a:rPr>
              <a:t>الی  </a:t>
            </a:r>
            <a:endParaRPr lang="fa-IR" sz="14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753FF13-27C3-4D73-8648-27C4EE840808}"/>
              </a:ext>
            </a:extLst>
          </p:cNvPr>
          <p:cNvSpPr txBox="1"/>
          <p:nvPr/>
        </p:nvSpPr>
        <p:spPr>
          <a:xfrm>
            <a:off x="9077037" y="2807685"/>
            <a:ext cx="96566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1402/08/29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ADAB2C6-62BC-43B9-984F-5F7840E81F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2" y="0"/>
            <a:ext cx="8995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2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4D5EA5D-E651-4401-BFA6-7C848A07B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CF5FE769-555C-4D5A-9126-DA9BE2FAE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sz="1600" dirty="0">
                <a:solidFill>
                  <a:schemeClr val="bg1"/>
                </a:solidFill>
              </a:rPr>
              <a:t>الی</a:t>
            </a:r>
          </a:p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7DB2D75-DBF8-4239-8166-063AA5E41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0C136E8-C3AE-433F-BC2E-B7B535AA3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05D2A32-E2C2-4094-9590-5628C11EB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DF5F364-CF3D-49EE-BC94-BE0809B42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1214D7D-6CAE-483A-A671-C9C953556727}"/>
              </a:ext>
            </a:extLst>
          </p:cNvPr>
          <p:cNvSpPr txBox="1"/>
          <p:nvPr/>
        </p:nvSpPr>
        <p:spPr>
          <a:xfrm>
            <a:off x="10510959" y="2733709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</a:t>
            </a:r>
            <a:r>
              <a:rPr lang="fa-IR" sz="1400" dirty="0">
                <a:solidFill>
                  <a:schemeClr val="bg1"/>
                </a:solidFill>
              </a:rPr>
              <a:t>22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1B8D405-1865-40E2-99D0-8F1789DDB07C}"/>
              </a:ext>
            </a:extLst>
          </p:cNvPr>
          <p:cNvSpPr txBox="1"/>
          <p:nvPr/>
        </p:nvSpPr>
        <p:spPr>
          <a:xfrm>
            <a:off x="5579316" y="3160515"/>
            <a:ext cx="9282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کارگاه بینک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648F40D-DCDB-4C76-8D6A-AFD7FE1098C2}"/>
              </a:ext>
            </a:extLst>
          </p:cNvPr>
          <p:cNvSpPr txBox="1"/>
          <p:nvPr/>
        </p:nvSpPr>
        <p:spPr>
          <a:xfrm>
            <a:off x="9430877" y="3479405"/>
            <a:ext cx="1830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b="1">
                <a:solidFill>
                  <a:schemeClr val="bg1"/>
                </a:solidFill>
              </a:rPr>
              <a:t>جلسه همکاری  با حلال احمر به میزبانی سرپرست کارگاه پروژه بینک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965AAE6-8C3F-43FD-B8D7-5C8B8B124F93}"/>
              </a:ext>
            </a:extLst>
          </p:cNvPr>
          <p:cNvSpPr txBox="1"/>
          <p:nvPr/>
        </p:nvSpPr>
        <p:spPr>
          <a:xfrm>
            <a:off x="9044709" y="2733709"/>
            <a:ext cx="9296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1402/08/29</a:t>
            </a:r>
            <a:endParaRPr lang="en-US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68D22F1-60D0-4F51-8CD7-668CE14535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553" y="4739503"/>
            <a:ext cx="445047" cy="4267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2F75A23-FF51-4F3A-B249-B59316D0F0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05826" y="2748953"/>
            <a:ext cx="445047" cy="4267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5064BC3-959E-478B-BD5A-9B7BA16F94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309" y="584200"/>
            <a:ext cx="8695147" cy="534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90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</a:rPr>
              <a:t>1402/8/30 </a:t>
            </a:r>
            <a:r>
              <a:rPr lang="fa-IR" sz="1600" dirty="0">
                <a:solidFill>
                  <a:schemeClr val="bg1"/>
                </a:solidFill>
              </a:rPr>
              <a:t>الی </a:t>
            </a:r>
            <a:r>
              <a:rPr lang="fa-IR" sz="1600" dirty="0" smtClean="0">
                <a:solidFill>
                  <a:schemeClr val="bg1"/>
                </a:solidFill>
              </a:rPr>
              <a:t>1402/9/7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1600" dirty="0" smtClean="0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615E7C8-199A-42CD-96CA-F115427E784A}"/>
              </a:ext>
            </a:extLst>
          </p:cNvPr>
          <p:cNvSpPr txBox="1"/>
          <p:nvPr/>
        </p:nvSpPr>
        <p:spPr>
          <a:xfrm>
            <a:off x="9188223" y="3607750"/>
            <a:ext cx="2161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</a:rPr>
              <a:t>خاک برداری خط فلر و محوطه یوتیلیتی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0" y="8896"/>
            <a:ext cx="9008517" cy="684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5846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1555</TotalTime>
  <Words>318</Words>
  <Application>Microsoft Office PowerPoint</Application>
  <PresentationFormat>Widescreen</PresentationFormat>
  <Paragraphs>79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B Nazanin</vt:lpstr>
      <vt:lpstr>Calibri</vt:lpstr>
      <vt:lpstr>Times New Roman</vt:lpstr>
      <vt:lpstr>Trebuchet MS</vt:lpstr>
      <vt:lpstr>Berlin</vt:lpstr>
      <vt:lpstr>PowerPoint Presentation</vt:lpstr>
      <vt:lpstr>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1402/09/20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Mahsa Aref</cp:lastModifiedBy>
  <cp:revision>195</cp:revision>
  <dcterms:created xsi:type="dcterms:W3CDTF">2022-04-19T04:05:32Z</dcterms:created>
  <dcterms:modified xsi:type="dcterms:W3CDTF">2023-12-16T13:15:18Z</dcterms:modified>
</cp:coreProperties>
</file>