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324" autoAdjust="0"/>
    <p:restoredTop sz="94660"/>
  </p:normalViewPr>
  <p:slideViewPr>
    <p:cSldViewPr snapToGrid="0">
      <p:cViewPr varScale="1">
        <p:scale>
          <a:sx n="72" d="100"/>
          <a:sy n="72" d="100"/>
        </p:scale>
        <p:origin x="5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325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xmlns="" id="{3EABD659-9E15-4A20-B038-1094D5FCFE3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A9FF858F-81BF-4389-A0D3-1D48CF58C9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24BDB-98C8-4820-8671-863471B60AB8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A1A892C4-7B5E-4246-8C4B-DDE287ACD30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4DD92F93-4F53-4938-B13B-751D3013EC1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FB27C-4F0C-4F69-8D60-D63907639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9700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8T05:01:29.089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0,'4'0,"2"0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8T05:01:29.559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1 0,'4'0,"6"0,6 0,4 0,-1 5,-4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8T05:01:35.256"/>
    </inkml:context>
    <inkml:brush xml:id="br0">
      <inkml:brushProperty name="width" value="0.3" units="cm"/>
      <inkml:brushProperty name="height" value="0.6" units="cm"/>
      <inkml:brushProperty name="tip" value="rectangle"/>
      <inkml:brushProperty name="rasterOp" value="maskPen"/>
      <inkml:brushProperty name="ignorePressure" value="1"/>
    </inkml:brush>
  </inkml:definitions>
  <inkml:trace contextRef="#ctx0" brushRef="#br0">229 965,'16'1,"1"1,-1 0,1 1,-1 1,0 1,0 0,-1 1,0 1,0 0,0 1,19 14,0-2,-20-13,-1-1,1 0,0-1,1 0,-1-2,1 1,-1-2,1 0,0-1,0 0,0-1,0-1,0 0,0-1,0-1,26-8,-19 3,0 1,0 1,0 1,1 0,26 0,113 3,0 1,-154 0,-1 0,0 0,0-1,1 0,-1 0,0 0,-1-1,1 0,0-1,-1 0,0 0,0 0,0 0,0-1,-1 0,0-1,5-5,6-10,-2-1,-1 0,18-38,16-28,-32 64,2 1,1 0,1 2,26-24,-35 33,0-1,-1 1,-1-2,0 1,-1-1,0-1,-1 1,6-24,-1 6,-5 13,-2-2,0 1,-2 0,0-1,-1 1,-1-1,-1 1,0-1,-2 1,0-1,-2 1,-12-34,11 37,0 1,-2-1,0 1,-14-18,20 30,0 0,0 0,-1 1,0 0,0-1,0 1,0 0,0 0,0 1,-1-1,1 1,-1 0,0-1,0 2,0-1,0 0,0 1,0 0,0 0,-1 0,1 0,-9 0,10 2,-1 0,1 1,-1-1,1 1,-1 0,1-1,0 1,0 1,0-1,0 0,0 1,0 0,1-1,-5 7,-31 52,21-32,7-15,-1 0,0-1,0 0,-2-1,-24 20,-73 39,82-55,21-11,0 0,1 1,-1-1,2 1,-1 1,1-1,-1 1,-3 8,5-9,0 0,0 0,-1 0,0 0,0-1,0 0,0 0,-1 0,0 0,0-1,0 0,-9 4,-4-1,-38 15,-78 21,95-31,2 3,-1 1,2 1,0 2,-45 32,52-33,-34 10,3-4,33-9,-6 3,-55 38,82-50,1 1,-1-1,1 1,1 0,-6 10,6-10,0-1,0 1,0 0,-1-1,0 0,-11 8,-23 8,33-19,0 1,0 0,0 0,1 0,-1 1,1 0,-10 9,4 0,2-3,1 0,0 0,-11 19,12-12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8T05:02:13.119"/>
    </inkml:context>
    <inkml:brush xml:id="br0">
      <inkml:brushProperty name="width" value="0.3" units="cm"/>
      <inkml:brushProperty name="height" value="0.6" units="cm"/>
      <inkml:brushProperty name="color" value="#336699"/>
      <inkml:brushProperty name="tip" value="rectangle"/>
      <inkml:brushProperty name="rasterOp" value="maskPen"/>
      <inkml:brushProperty name="ignorePressure" value="1"/>
    </inkml:brush>
  </inkml:definitions>
  <inkml:trace contextRef="#ctx0" brushRef="#br0">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8T05:02:13.887"/>
    </inkml:context>
    <inkml:brush xml:id="br0">
      <inkml:brushProperty name="width" value="0.3" units="cm"/>
      <inkml:brushProperty name="height" value="0.6" units="cm"/>
      <inkml:brushProperty name="color" value="#336699"/>
      <inkml:brushProperty name="tip" value="rectangle"/>
      <inkml:brushProperty name="rasterOp" value="maskPen"/>
      <inkml:brushProperty name="ignorePressure" value="1"/>
    </inkml:brush>
  </inkml:definitions>
  <inkml:trace contextRef="#ctx0" brushRef="#br0">0 281,'8'5,"-1"0,0 1,0 0,-1 0,0 1,0-1,7 11,14 15,-18-23,0 0,0 0,1-1,0-1,1 1,16 7,-22-13,0 0,1 0,-1-1,0 0,1 0,-1-1,1 1,-1-1,0 0,1 0,-1-1,1 0,-1 0,0 0,1-1,-1 1,9-6,24-12,-2-3,0-1,-2-1,57-52,-59 46,2 2,1 1,2 2,52-27,-55 36,-6 4,-1-1,49-32,-51 26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8T05:02:20.984"/>
    </inkml:context>
    <inkml:brush xml:id="br0">
      <inkml:brushProperty name="width" value="0.3" units="cm"/>
      <inkml:brushProperty name="height" value="0.6" units="cm"/>
      <inkml:brushProperty name="color" value="#336699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8T05:02:22.935"/>
    </inkml:context>
    <inkml:brush xml:id="br0">
      <inkml:brushProperty name="width" value="0.3" units="cm"/>
      <inkml:brushProperty name="height" value="0.6" units="cm"/>
      <inkml:brushProperty name="color" value="#336699"/>
      <inkml:brushProperty name="tip" value="rectangle"/>
      <inkml:brushProperty name="rasterOp" value="maskPen"/>
      <inkml:brushProperty name="ignorePressure" value="1"/>
    </inkml:brush>
  </inkml:definitions>
  <inkml:trace contextRef="#ctx0" brushRef="#br0">1 825,'0'-2,"0"0,1 0,-1 0,0 1,1-1,0 0,-1 0,1 1,0-1,0 0,0 1,0-1,0 1,0-1,0 1,1 0,-1-1,0 1,1 0,-1 0,4-2,41-17,-32 15,404-130,-137 47,-271 85,119-45,-115 42,-1 0,0-1,0-1,-1 0,0 0,19-19,-24 18,-12 7,-18 10,-63 39,2 5,-77 62,80-56,25-17,23-15,-1-3,-43 24,75-46,0 0,0 0,0 0,0 0,0 0,0 0,0 0,0 0,0-1,0 1,-1-1,1 0,0 0,0 1,0-1,-1-1,1 1,0 0,0-1,0 1,-1-1,1 1,0-1,0 0,0 0,0 0,0 0,0 0,1 0,-1-1,0 1,1-1,-1 1,1-1,-1 0,1 1,0-1,-1 0,1 0,0 0,0 0,0 0,1 0,-2-4,-2-10,1 0,0 0,1 0,0-32,2 34,-1-103,4 0,6 0,27-127,-22 188,-5 38,-5 32,-6 37,-6-12,-2-1,-2-1,-1 1,-2-2,-23 42,11-24,-22 69,48-121,0 0,0 0,1 0,-1 1,0-1,1 0,0 0,-1 0,1 0,0 1,0-1,0 0,0 0,1 0,-1 1,1-1,-1 0,1 0,1 2,-1-3,0 0,0-1,0 1,0-1,0 1,0-1,0 1,0-1,0 1,0-1,0 0,1 0,-1 0,0 1,0-1,0-1,1 1,-1 0,0 0,0 0,0 0,0-1,1 1,0-1,10-4,-1 0,0 0,0-1,0-1,11-9,15-11,-1-2,-2-1,-1-2,-2-2,-1 0,-1-2,43-72,-68 99,-2 5,0 0,0 0,0 0,0 0,0 0,1 1,0-1,0 1,0 0,0 0,7-5,-10 8,0-1,0 1,1 0,-1 0,0 0,1 0,-1 0,0-1,0 1,1 0,-1 0,0 0,1 0,-1 0,0 0,1 0,-1 0,0 0,1 0,-1 0,0 0,1 0,-1 1,0-1,1 0,-1 0,0 0,1 0,-1 0,0 1,0-1,1 0,-1 0,0 1,0-1,0 0,1 0,-1 1,0-1,0 0,0 1,1-1,0 21,-9 20,-7-12,-1-2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3-12-18T05:02:23.291"/>
    </inkml:context>
    <inkml:brush xml:id="br0">
      <inkml:brushProperty name="width" value="0.3" units="cm"/>
      <inkml:brushProperty name="height" value="0.6" units="cm"/>
      <inkml:brushProperty name="color" value="#336699"/>
      <inkml:brushProperty name="tip" value="rectangle"/>
      <inkml:brushProperty name="rasterOp" value="maskPen"/>
      <inkml:brushProperty name="ignorePressure" value="1"/>
    </inkml:brush>
  </inkml:definitions>
  <inkml:trace contextRef="#ctx0" brushRef="#br0">1 0</inkml:trace>
</inkml:ink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5389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064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99665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84941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89420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2489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32694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9054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7123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691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703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5024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2978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3132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6750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926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592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8CEF29-CF5B-44DD-907B-4D5773EFAC53}" type="datetimeFigureOut">
              <a:rPr lang="en-US" smtClean="0"/>
              <a:t>1/14/2024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9FCE26-3420-4BB8-AC4B-FFB0383D79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76533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2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customXml" Target="../ink/ink4.xml"/><Relationship Id="rId18" Type="http://schemas.openxmlformats.org/officeDocument/2006/relationships/customXml" Target="../ink/ink7.xml"/><Relationship Id="rId3" Type="http://schemas.openxmlformats.org/officeDocument/2006/relationships/image" Target="../media/image5.emf"/><Relationship Id="rId21" Type="http://schemas.openxmlformats.org/officeDocument/2006/relationships/image" Target="../media/image17.png"/><Relationship Id="rId7" Type="http://schemas.openxmlformats.org/officeDocument/2006/relationships/customXml" Target="../ink/ink1.xml"/><Relationship Id="rId12" Type="http://schemas.openxmlformats.org/officeDocument/2006/relationships/image" Target="NULL"/><Relationship Id="rId17" Type="http://schemas.openxmlformats.org/officeDocument/2006/relationships/customXml" Target="../ink/ink6.xml"/><Relationship Id="rId2" Type="http://schemas.openxmlformats.org/officeDocument/2006/relationships/image" Target="../media/image4.png"/><Relationship Id="rId16" Type="http://schemas.openxmlformats.org/officeDocument/2006/relationships/image" Target="NULL"/><Relationship Id="rId20" Type="http://schemas.openxmlformats.org/officeDocument/2006/relationships/customXml" Target="../ink/ink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customXml" Target="../ink/ink3.xml"/><Relationship Id="rId5" Type="http://schemas.openxmlformats.org/officeDocument/2006/relationships/image" Target="../media/image7.png"/><Relationship Id="rId15" Type="http://schemas.openxmlformats.org/officeDocument/2006/relationships/customXml" Target="../ink/ink5.xml"/><Relationship Id="rId10" Type="http://schemas.openxmlformats.org/officeDocument/2006/relationships/image" Target="NULL"/><Relationship Id="rId19" Type="http://schemas.openxmlformats.org/officeDocument/2006/relationships/image" Target="NULL"/><Relationship Id="rId4" Type="http://schemas.openxmlformats.org/officeDocument/2006/relationships/image" Target="../media/image6.png"/><Relationship Id="rId9" Type="http://schemas.openxmlformats.org/officeDocument/2006/relationships/customXml" Target="../ink/ink2.xml"/><Relationship Id="rId14" Type="http://schemas.openxmlformats.org/officeDocument/2006/relationships/image" Target="NUL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7988CC0-B222-465F-90DD-E69FF06912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84C96104-6B41-486B-A5F5-F97329869F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4EE33EA-DF8A-444D-9D46-0648D0A17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FD3905-242A-43E7-9A18-BAFF5B8FF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8C3A3AC-96F1-4B5B-A56D-D622A7B2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4B061FA-5E54-40AF-A53E-648DF6C6F987}"/>
              </a:ext>
            </a:extLst>
          </p:cNvPr>
          <p:cNvSpPr txBox="1"/>
          <p:nvPr/>
        </p:nvSpPr>
        <p:spPr>
          <a:xfrm>
            <a:off x="9350594" y="2762788"/>
            <a:ext cx="61493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1402/09/14 الی 1402/09/20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ایستگاه تقویت فشار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615E7C8-199A-42CD-96CA-F115427E784A}"/>
              </a:ext>
            </a:extLst>
          </p:cNvPr>
          <p:cNvSpPr txBox="1"/>
          <p:nvPr/>
        </p:nvSpPr>
        <p:spPr>
          <a:xfrm>
            <a:off x="9139976" y="3408873"/>
            <a:ext cx="20006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خاکبرداری بارگیری و حمل خاک های مازاد محدوده خط فلرایستگاه تقویت فشار و انتقال ان به محل دپوی تایید شده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A98C9B59-4DE6-4573-99C9-68EDE6CB325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" y="428"/>
            <a:ext cx="9014149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7408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7988CC0-B222-465F-90DD-E69FF06912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84C96104-6B41-486B-A5F5-F97329869F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4EE33EA-DF8A-444D-9D46-0648D0A17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FD3905-242A-43E7-9A18-BAFF5B8FF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8C3A3AC-96F1-4B5B-A56D-D622A7B2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4B061FA-5E54-40AF-A53E-648DF6C6F987}"/>
              </a:ext>
            </a:extLst>
          </p:cNvPr>
          <p:cNvSpPr txBox="1"/>
          <p:nvPr/>
        </p:nvSpPr>
        <p:spPr>
          <a:xfrm>
            <a:off x="9249617" y="2762788"/>
            <a:ext cx="61493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</a:t>
            </a:r>
            <a:r>
              <a:rPr lang="fa-IR" sz="1400" dirty="0">
                <a:solidFill>
                  <a:schemeClr val="bg1"/>
                </a:solidFill>
              </a:rPr>
              <a:t>10</a:t>
            </a:r>
            <a:r>
              <a:rPr lang="en-US" sz="1400" dirty="0">
                <a:solidFill>
                  <a:schemeClr val="bg1"/>
                </a:solidFill>
              </a:rPr>
              <a:t>/</a:t>
            </a:r>
            <a:r>
              <a:rPr lang="fa-IR" sz="1400" dirty="0">
                <a:solidFill>
                  <a:schemeClr val="bg1"/>
                </a:solidFill>
              </a:rPr>
              <a:t>1</a:t>
            </a:r>
            <a:r>
              <a:rPr lang="en-US" sz="1400" dirty="0">
                <a:solidFill>
                  <a:schemeClr val="bg1"/>
                </a:solidFill>
              </a:rPr>
              <a:t>8 </a:t>
            </a:r>
            <a:r>
              <a:rPr lang="fa-IR" sz="1400" dirty="0">
                <a:solidFill>
                  <a:schemeClr val="bg1"/>
                </a:solidFill>
              </a:rPr>
              <a:t>الی</a:t>
            </a:r>
            <a:r>
              <a:rPr lang="en-US" sz="1400" dirty="0">
                <a:solidFill>
                  <a:schemeClr val="bg1"/>
                </a:solidFill>
              </a:rPr>
              <a:t> 1402/</a:t>
            </a:r>
            <a:r>
              <a:rPr lang="fa-IR" sz="1400" dirty="0">
                <a:solidFill>
                  <a:schemeClr val="bg1"/>
                </a:solidFill>
              </a:rPr>
              <a:t>10</a:t>
            </a:r>
            <a:r>
              <a:rPr lang="en-US" sz="1400" dirty="0">
                <a:solidFill>
                  <a:schemeClr val="bg1"/>
                </a:solidFill>
              </a:rPr>
              <a:t>/12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ایستگاه تقویت فشار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615E7C8-199A-42CD-96CA-F115427E784A}"/>
              </a:ext>
            </a:extLst>
          </p:cNvPr>
          <p:cNvSpPr txBox="1"/>
          <p:nvPr/>
        </p:nvSpPr>
        <p:spPr>
          <a:xfrm>
            <a:off x="9249617" y="3555187"/>
            <a:ext cx="2000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عملیات  خاکریزی لایه دوم ایستگاه تقویت فشار محوطه آتش نشانی )</a:t>
            </a:r>
            <a:r>
              <a:rPr lang="en-US" sz="1200" dirty="0">
                <a:solidFill>
                  <a:schemeClr val="bg1"/>
                </a:solidFill>
              </a:rPr>
              <a:t>utility)</a:t>
            </a:r>
            <a:endParaRPr lang="fa-IR" sz="1200" dirty="0">
              <a:solidFill>
                <a:schemeClr val="bg1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C781D789-2CFE-4435-9442-0EA66755E84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" y="341745"/>
            <a:ext cx="8986220" cy="6022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666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029C6DB-69A3-4FC2-8217-4E03059841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17294825-9A90-476C-AB83-177E4DFE0C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DE3B614-0F51-4666-8527-8270394A8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668DBB4-F042-45CE-9EBE-08976287C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304717D-F3E8-4BF7-9BD8-1DB6BD5919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02161" y="964679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8A18C07E-EE02-4470-BCF5-7AACA810C8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F053CBD-3300-4E3F-AA8D-E09DB14B4933}"/>
              </a:ext>
            </a:extLst>
          </p:cNvPr>
          <p:cNvSpPr txBox="1"/>
          <p:nvPr/>
        </p:nvSpPr>
        <p:spPr>
          <a:xfrm>
            <a:off x="9118600" y="2739748"/>
            <a:ext cx="614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1402/10/12 الی 1402/10/18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BCF922C-7E1C-480E-A4F4-DF8F081433F8}"/>
              </a:ext>
            </a:extLst>
          </p:cNvPr>
          <p:cNvSpPr txBox="1"/>
          <p:nvPr/>
        </p:nvSpPr>
        <p:spPr>
          <a:xfrm>
            <a:off x="3161426" y="3249428"/>
            <a:ext cx="7684654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تجهیزکارگاه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3413AEB-1449-4A25-99D6-5966203275E2}"/>
              </a:ext>
            </a:extLst>
          </p:cNvPr>
          <p:cNvSpPr txBox="1"/>
          <p:nvPr/>
        </p:nvSpPr>
        <p:spPr>
          <a:xfrm>
            <a:off x="9114567" y="3647195"/>
            <a:ext cx="22259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حفاری و خاکبرداری مسیر های اصلی فاضلاب ساختمان مسکونی مناطق نفت خیر							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xmlns="" id="{85F76C04-941B-484C-94E8-FF4966670E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0893" y="424873"/>
            <a:ext cx="4628630" cy="606829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xmlns="" id="{44879695-1E42-4408-AFB9-4235E8BF689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" y="424873"/>
            <a:ext cx="4320893" cy="606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4505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029C6DB-69A3-4FC2-8217-4E03059841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17294825-9A90-476C-AB83-177E4DFE0C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DE3B614-0F51-4666-8527-8270394A8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668DBB4-F042-45CE-9EBE-08976287C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304717D-F3E8-4BF7-9BD8-1DB6BD5919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8A18C07E-EE02-4470-BCF5-7AACA810C8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F053CBD-3300-4E3F-AA8D-E09DB14B4933}"/>
              </a:ext>
            </a:extLst>
          </p:cNvPr>
          <p:cNvSpPr txBox="1"/>
          <p:nvPr/>
        </p:nvSpPr>
        <p:spPr>
          <a:xfrm>
            <a:off x="9223654" y="2733709"/>
            <a:ext cx="614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1402/09/14 الی 1402/09/20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BCF922C-7E1C-480E-A4F4-DF8F081433F8}"/>
              </a:ext>
            </a:extLst>
          </p:cNvPr>
          <p:cNvSpPr txBox="1"/>
          <p:nvPr/>
        </p:nvSpPr>
        <p:spPr>
          <a:xfrm>
            <a:off x="3161426" y="3249428"/>
            <a:ext cx="7684654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ایستگاه تقویت فشار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3413AEB-1449-4A25-99D6-5966203275E2}"/>
              </a:ext>
            </a:extLst>
          </p:cNvPr>
          <p:cNvSpPr txBox="1"/>
          <p:nvPr/>
        </p:nvSpPr>
        <p:spPr>
          <a:xfrm>
            <a:off x="9070109" y="3563577"/>
            <a:ext cx="244156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i="0" u="none" strike="noStrike" dirty="0">
                <a:solidFill>
                  <a:srgbClr val="000000"/>
                </a:solidFill>
                <a:effectLst/>
                <a:latin typeface="B Nazanin" panose="00000400000000000000" pitchFamily="2" charset="-78"/>
                <a:cs typeface="B Nazanin" panose="00000400000000000000" pitchFamily="2" charset="-78"/>
              </a:rPr>
              <a:t>خاکبرداری بارگیری و حمل خاک های مازاد در محدوده خط فلرایستگاه تقویت فشار به محل دپوی تایید شده</a:t>
            </a:r>
            <a:r>
              <a:rPr lang="fa-IR" sz="1200" dirty="0"/>
              <a:t> </a:t>
            </a:r>
            <a:endParaRPr lang="en-US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16B69445-D075-4DC2-8779-D2F178707C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" y="428"/>
            <a:ext cx="8944282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1636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32E19160-0A6C-4E32-9461-500CD184EE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2772819"/>
            <a:ext cx="8144134" cy="1373070"/>
          </a:xfrm>
        </p:spPr>
        <p:txBody>
          <a:bodyPr/>
          <a:lstStyle/>
          <a:p>
            <a:r>
              <a:rPr lang="fa-IR" sz="1400" dirty="0"/>
              <a:t>1402/09/20</a:t>
            </a:r>
            <a:endParaRPr lang="en-US" sz="1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ABA9AB0B-462D-4FB7-AE69-9B24B79450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3994" y="4375820"/>
            <a:ext cx="8144134" cy="1117687"/>
          </a:xfrm>
        </p:spPr>
        <p:txBody>
          <a:bodyPr>
            <a:norm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الی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D68CA7D-511A-480B-A583-B5A77FF7F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7E7F509-7DDD-4F5B-8492-FD9AF3F81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06193F8-C897-44CC-BA61-179990DB2F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EEB2CF4-3A24-41E4-8090-E86D446A56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7F35F16-DF35-4452-9FE2-0B573A948982}"/>
              </a:ext>
            </a:extLst>
          </p:cNvPr>
          <p:cNvSpPr txBox="1"/>
          <p:nvPr/>
        </p:nvSpPr>
        <p:spPr>
          <a:xfrm>
            <a:off x="10506853" y="2733709"/>
            <a:ext cx="614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1402/09/14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BD1409A3-0602-47A7-8FF6-22AD061CDD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6061" y="2542888"/>
            <a:ext cx="396274" cy="377985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99514E0-8247-4892-A9D5-9403C25655C1}"/>
              </a:ext>
            </a:extLst>
          </p:cNvPr>
          <p:cNvSpPr txBox="1"/>
          <p:nvPr/>
        </p:nvSpPr>
        <p:spPr>
          <a:xfrm>
            <a:off x="9239385" y="2762657"/>
            <a:ext cx="832658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1402/09/20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662114B6-3E0D-4990-B747-E10BE4D8AA14}"/>
              </a:ext>
            </a:extLst>
          </p:cNvPr>
          <p:cNvSpPr txBox="1"/>
          <p:nvPr/>
        </p:nvSpPr>
        <p:spPr>
          <a:xfrm>
            <a:off x="10222346" y="2731880"/>
            <a:ext cx="8326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800" dirty="0">
                <a:solidFill>
                  <a:schemeClr val="bg1"/>
                </a:solidFill>
              </a:rPr>
              <a:t>الی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168A831-DBE1-4F71-8EE6-4FE331CE49B1}"/>
              </a:ext>
            </a:extLst>
          </p:cNvPr>
          <p:cNvSpPr txBox="1"/>
          <p:nvPr/>
        </p:nvSpPr>
        <p:spPr>
          <a:xfrm>
            <a:off x="9791740" y="3205961"/>
            <a:ext cx="92733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ایستگاه تقویت فشار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3AE30FE1-E402-4AFF-A715-1A2C31977FA4}"/>
              </a:ext>
            </a:extLst>
          </p:cNvPr>
          <p:cNvSpPr txBox="1"/>
          <p:nvPr/>
        </p:nvSpPr>
        <p:spPr>
          <a:xfrm>
            <a:off x="9054657" y="3581986"/>
            <a:ext cx="21859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خاکبرداری بارگیری و حمل خاک های مازاد محدوده اتش نشانی ایستگاه تقویت فشار و انتقال ان به محل دپوی تایید شده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xmlns="" id="{FFBDE6A5-930C-4BF2-95C9-BAE1FD8E2BC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2" y="428"/>
            <a:ext cx="9053895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667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FB6933AC-4C71-4B59-BF58-4B1EE3A903D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2075FAE7-9F13-4D00-AF08-65595FFDE6C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dirty="0"/>
              <a:t>تسطیح بستر در محدوده اتش نشانی ایستگاه تقویت فشار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C0A98924-1A47-42B6-AD60-DA2B729AA8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B08CE20C-5F65-404F-8A62-DB1D6F677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5B83F6B-9816-45F2-ACDD-48768255B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8BBF5FB7-B81F-4F9D-9F0A-C21B21B5DB6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639A3E66-69EC-4A00-BA4A-FF2F06B550A8}"/>
              </a:ext>
            </a:extLst>
          </p:cNvPr>
          <p:cNvSpPr txBox="1"/>
          <p:nvPr/>
        </p:nvSpPr>
        <p:spPr>
          <a:xfrm>
            <a:off x="9312564" y="2792035"/>
            <a:ext cx="614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1402/09/14 الی 1402/09/20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577FC5AD-ED2B-4D5B-8BA2-4697F80CECF4}"/>
              </a:ext>
            </a:extLst>
          </p:cNvPr>
          <p:cNvSpPr txBox="1"/>
          <p:nvPr/>
        </p:nvSpPr>
        <p:spPr>
          <a:xfrm>
            <a:off x="3352805" y="3249428"/>
            <a:ext cx="7633854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ایستگاه تقویت فشار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90DFBE6D-C99E-496B-B225-6D9774390BDB}"/>
              </a:ext>
            </a:extLst>
          </p:cNvPr>
          <p:cNvSpPr txBox="1"/>
          <p:nvPr/>
        </p:nvSpPr>
        <p:spPr>
          <a:xfrm>
            <a:off x="9312564" y="3702842"/>
            <a:ext cx="182879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تسطیح بستر در محدوده اتش نشانی ایستگاه تقویت فشار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CD266652-84D1-47B8-AC67-0D1EF2DD09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406400"/>
            <a:ext cx="5190836" cy="611447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C07B74E1-256A-401B-AEE3-498659FF6D9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90837" y="406400"/>
            <a:ext cx="4015136" cy="6114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3639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7988CC0-B222-465F-90DD-E69FF06912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84C96104-6B41-486B-A5F5-F97329869F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4EE33EA-DF8A-444D-9D46-0648D0A17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FD3905-242A-43E7-9A18-BAFF5B8FF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8C3A3AC-96F1-4B5B-A56D-D622A7B2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4B061FA-5E54-40AF-A53E-648DF6C6F987}"/>
              </a:ext>
            </a:extLst>
          </p:cNvPr>
          <p:cNvSpPr txBox="1"/>
          <p:nvPr/>
        </p:nvSpPr>
        <p:spPr>
          <a:xfrm>
            <a:off x="9350594" y="2762788"/>
            <a:ext cx="61493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1402/09/27 </a:t>
            </a:r>
            <a:r>
              <a:rPr lang="fa-IR" sz="1400" dirty="0">
                <a:solidFill>
                  <a:schemeClr val="bg1"/>
                </a:solidFill>
              </a:rPr>
              <a:t>الی</a:t>
            </a:r>
            <a:r>
              <a:rPr lang="en-US" sz="1400" dirty="0">
                <a:solidFill>
                  <a:schemeClr val="bg1"/>
                </a:solidFill>
              </a:rPr>
              <a:t> 1402/09/21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ایستگاه تقویت فشار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615E7C8-199A-42CD-96CA-F115427E784A}"/>
              </a:ext>
            </a:extLst>
          </p:cNvPr>
          <p:cNvSpPr txBox="1"/>
          <p:nvPr/>
        </p:nvSpPr>
        <p:spPr>
          <a:xfrm>
            <a:off x="9139976" y="3408873"/>
            <a:ext cx="200065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خاکبرداری بارگیری و حمل خاک های مازاد محدوده خط فلرایستگاه تقویت فشار و انتقال ان به محل دپوی تایید شده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7851D8CE-DFE3-4897-ABEF-9B52FA915B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" y="428"/>
            <a:ext cx="9014149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374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029C6DB-69A3-4FC2-8217-4E03059841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17294825-9A90-476C-AB83-177E4DFE0C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DE3B614-0F51-4666-8527-8270394A8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668DBB4-F042-45CE-9EBE-08976287C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304717D-F3E8-4BF7-9BD8-1DB6BD5919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8A18C07E-EE02-4470-BCF5-7AACA810C8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F053CBD-3300-4E3F-AA8D-E09DB14B4933}"/>
              </a:ext>
            </a:extLst>
          </p:cNvPr>
          <p:cNvSpPr txBox="1"/>
          <p:nvPr/>
        </p:nvSpPr>
        <p:spPr>
          <a:xfrm>
            <a:off x="9223654" y="2733709"/>
            <a:ext cx="614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1402/09/21 الی 1402/09/27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BCF922C-7E1C-480E-A4F4-DF8F081433F8}"/>
              </a:ext>
            </a:extLst>
          </p:cNvPr>
          <p:cNvSpPr txBox="1"/>
          <p:nvPr/>
        </p:nvSpPr>
        <p:spPr>
          <a:xfrm>
            <a:off x="3161426" y="3249428"/>
            <a:ext cx="7684654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ایستگاه تقویت فشار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3413AEB-1449-4A25-99D6-5966203275E2}"/>
              </a:ext>
            </a:extLst>
          </p:cNvPr>
          <p:cNvSpPr txBox="1"/>
          <p:nvPr/>
        </p:nvSpPr>
        <p:spPr>
          <a:xfrm>
            <a:off x="9280822" y="3725976"/>
            <a:ext cx="22259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تسطیح بستر در محدوده اتش نشانی ایستگاه تقویت فشار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71CDB80A-4E41-4961-925D-8C95C7D003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421" y="471055"/>
            <a:ext cx="9059688" cy="5735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243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32E19160-0A6C-4E32-9461-500CD184EE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0322" y="2772819"/>
            <a:ext cx="8144134" cy="1373070"/>
          </a:xfrm>
        </p:spPr>
        <p:txBody>
          <a:bodyPr/>
          <a:lstStyle/>
          <a:p>
            <a:r>
              <a:rPr lang="fa-IR" sz="1400" dirty="0"/>
              <a:t>1402/09/20</a:t>
            </a:r>
            <a:endParaRPr lang="en-US" sz="1400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ABA9AB0B-462D-4FB7-AE69-9B24B79450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3994" y="4375820"/>
            <a:ext cx="8144134" cy="1117687"/>
          </a:xfrm>
        </p:spPr>
        <p:txBody>
          <a:bodyPr>
            <a:norm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الی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3D68CA7D-511A-480B-A583-B5A77FF7FA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37E7F509-7DDD-4F5B-8492-FD9AF3F81D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06193F8-C897-44CC-BA61-179990DB2F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EEB2CF4-3A24-41E4-8090-E86D446A567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7F35F16-DF35-4452-9FE2-0B573A948982}"/>
              </a:ext>
            </a:extLst>
          </p:cNvPr>
          <p:cNvSpPr txBox="1"/>
          <p:nvPr/>
        </p:nvSpPr>
        <p:spPr>
          <a:xfrm>
            <a:off x="10506853" y="2733709"/>
            <a:ext cx="614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1402/09/</a:t>
            </a:r>
            <a:r>
              <a:rPr lang="fa-IR" sz="1400" dirty="0">
                <a:solidFill>
                  <a:schemeClr val="bg1"/>
                </a:solidFill>
              </a:rPr>
              <a:t>21</a:t>
            </a:r>
            <a:endParaRPr lang="en-US" sz="1400" dirty="0">
              <a:solidFill>
                <a:schemeClr val="bg1"/>
              </a:solidFill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BD1409A3-0602-47A7-8FF6-22AD061CDDB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56061" y="2542888"/>
            <a:ext cx="396274" cy="37798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2168A831-DBE1-4F71-8EE6-4FE331CE49B1}"/>
              </a:ext>
            </a:extLst>
          </p:cNvPr>
          <p:cNvSpPr txBox="1"/>
          <p:nvPr/>
        </p:nvSpPr>
        <p:spPr>
          <a:xfrm>
            <a:off x="9791740" y="3205961"/>
            <a:ext cx="927330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ایستگاه تقویت فشار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63FD7B63-87B5-4DE0-B1F2-64CEEE9A6324}"/>
              </a:ext>
            </a:extLst>
          </p:cNvPr>
          <p:cNvSpPr txBox="1"/>
          <p:nvPr/>
        </p:nvSpPr>
        <p:spPr>
          <a:xfrm>
            <a:off x="9249513" y="3548059"/>
            <a:ext cx="20529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آزمایش تست بستر در محدوده اتش نشانی ایستگاه تقویت فشاربا حضور نمایندگان کارفرما و پترو ایران</a:t>
            </a:r>
            <a:endParaRPr lang="en-US" sz="1200" dirty="0">
              <a:solidFill>
                <a:schemeClr val="bg1"/>
              </a:solidFill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xmlns="" id="{5BDA1E74-B4E7-4388-BAA4-A8BD631CD12A}"/>
                  </a:ext>
                </a:extLst>
              </p14:cNvPr>
              <p14:cNvContentPartPr/>
              <p14:nvPr/>
            </p14:nvContentPartPr>
            <p14:xfrm>
              <a:off x="4802444" y="5864993"/>
              <a:ext cx="3960" cy="36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5BDA1E74-B4E7-4388-BAA4-A8BD631CD12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748804" y="5756993"/>
                <a:ext cx="1116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xmlns="" id="{3FEA5ADA-94FC-4770-82AC-95B3576218F8}"/>
                  </a:ext>
                </a:extLst>
              </p14:cNvPr>
              <p14:cNvContentPartPr/>
              <p14:nvPr/>
            </p14:nvContentPartPr>
            <p14:xfrm>
              <a:off x="4839524" y="5864993"/>
              <a:ext cx="30600" cy="39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3FEA5ADA-94FC-4770-82AC-95B3576218F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785884" y="5756993"/>
                <a:ext cx="138240" cy="21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xmlns="" id="{222F497B-9252-433B-95FB-7F85B2E814D4}"/>
                  </a:ext>
                </a:extLst>
              </p14:cNvPr>
              <p14:cNvContentPartPr/>
              <p14:nvPr/>
            </p14:nvContentPartPr>
            <p14:xfrm>
              <a:off x="4711364" y="5591393"/>
              <a:ext cx="609480" cy="39600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222F497B-9252-433B-95FB-7F85B2E814D4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4657724" y="5483393"/>
                <a:ext cx="717120" cy="61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xmlns="" id="{85E011EF-9043-4DFA-940E-30E455AE32C7}"/>
                  </a:ext>
                </a:extLst>
              </p14:cNvPr>
              <p14:cNvContentPartPr/>
              <p14:nvPr/>
            </p14:nvContentPartPr>
            <p14:xfrm>
              <a:off x="4784084" y="5911073"/>
              <a:ext cx="360" cy="36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85E011EF-9043-4DFA-940E-30E455AE32C7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730084" y="5803073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xmlns="" id="{764C6A94-B61F-42DF-96A9-9B1BEF938410}"/>
                  </a:ext>
                </a:extLst>
              </p14:cNvPr>
              <p14:cNvContentPartPr/>
              <p14:nvPr/>
            </p14:nvContentPartPr>
            <p14:xfrm>
              <a:off x="4784084" y="5846993"/>
              <a:ext cx="334800" cy="16056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764C6A94-B61F-42DF-96A9-9B1BEF938410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730084" y="5739353"/>
                <a:ext cx="442440" cy="376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xmlns="" id="{DCBCCBB3-0118-4326-B903-E17B0D121AC8}"/>
                  </a:ext>
                </a:extLst>
              </p14:cNvPr>
              <p14:cNvContentPartPr/>
              <p14:nvPr/>
            </p14:nvContentPartPr>
            <p14:xfrm>
              <a:off x="5070284" y="5957153"/>
              <a:ext cx="360" cy="36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DCBCCBB3-0118-4326-B903-E17B0D121AC8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016644" y="5849153"/>
                <a:ext cx="108000" cy="21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xmlns="" id="{F4A26CA3-B44A-41E0-9F3E-D9B7CD9F591A}"/>
                  </a:ext>
                </a:extLst>
              </p14:cNvPr>
              <p14:cNvContentPartPr/>
              <p14:nvPr/>
            </p14:nvContentPartPr>
            <p14:xfrm>
              <a:off x="4996484" y="5577353"/>
              <a:ext cx="373320" cy="30096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F4A26CA3-B44A-41E0-9F3E-D9B7CD9F591A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942844" y="5469353"/>
                <a:ext cx="480960" cy="516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xmlns="" id="{878F5A77-ED9E-4282-AC8E-A52CE44B75CE}"/>
                  </a:ext>
                </a:extLst>
              </p14:cNvPr>
              <p14:cNvContentPartPr/>
              <p14:nvPr/>
            </p14:nvContentPartPr>
            <p14:xfrm>
              <a:off x="5181164" y="5670953"/>
              <a:ext cx="360" cy="36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878F5A77-ED9E-4282-AC8E-A52CE44B75CE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127524" y="5562953"/>
                <a:ext cx="108000" cy="216000"/>
              </a:xfrm>
              <a:prstGeom prst="rect">
                <a:avLst/>
              </a:prstGeom>
            </p:spPr>
          </p:pic>
        </mc:Fallback>
      </mc:AlternateContent>
      <p:pic>
        <p:nvPicPr>
          <p:cNvPr id="39" name="Picture 38">
            <a:extLst>
              <a:ext uri="{FF2B5EF4-FFF2-40B4-BE49-F238E27FC236}">
                <a16:creationId xmlns:a16="http://schemas.microsoft.com/office/drawing/2014/main" xmlns="" id="{DF803625-3730-455F-A374-D05E7398DB5B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1"/>
            <a:ext cx="8986982" cy="6858000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72B4C857-0EA0-4E03-9D6C-206295E896D7}"/>
              </a:ext>
            </a:extLst>
          </p:cNvPr>
          <p:cNvSpPr txBox="1"/>
          <p:nvPr/>
        </p:nvSpPr>
        <p:spPr>
          <a:xfrm>
            <a:off x="10243127" y="2729847"/>
            <a:ext cx="95319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dirty="0">
                <a:solidFill>
                  <a:schemeClr val="bg1"/>
                </a:solidFill>
              </a:rPr>
              <a:t>الی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B7276413-507C-4848-ABD9-349DE3AE389D}"/>
              </a:ext>
            </a:extLst>
          </p:cNvPr>
          <p:cNvSpPr txBox="1"/>
          <p:nvPr/>
        </p:nvSpPr>
        <p:spPr>
          <a:xfrm>
            <a:off x="9249513" y="2739561"/>
            <a:ext cx="98875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1402/09/27</a:t>
            </a:r>
          </a:p>
        </p:txBody>
      </p:sp>
    </p:spTree>
    <p:extLst>
      <p:ext uri="{BB962C8B-B14F-4D97-AF65-F5344CB8AC3E}">
        <p14:creationId xmlns:p14="http://schemas.microsoft.com/office/powerpoint/2010/main" val="18102831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27988CC0-B222-465F-90DD-E69FF06912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84C96104-6B41-486B-A5F5-F97329869F0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endParaRPr lang="en-US" sz="1800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4EE33EA-DF8A-444D-9D46-0648D0A17E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C6FD3905-242A-43E7-9A18-BAFF5B8FFF6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68C3A3AC-96F1-4B5B-A56D-D622A7B2A6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B6DC2B3F-A800-4132-B3FE-5CC3648737C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D4B061FA-5E54-40AF-A53E-648DF6C6F987}"/>
              </a:ext>
            </a:extLst>
          </p:cNvPr>
          <p:cNvSpPr txBox="1"/>
          <p:nvPr/>
        </p:nvSpPr>
        <p:spPr>
          <a:xfrm>
            <a:off x="9249617" y="2762788"/>
            <a:ext cx="61493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1402/</a:t>
            </a:r>
            <a:r>
              <a:rPr lang="fa-IR" sz="1400" dirty="0">
                <a:solidFill>
                  <a:schemeClr val="bg1"/>
                </a:solidFill>
              </a:rPr>
              <a:t>10</a:t>
            </a:r>
            <a:r>
              <a:rPr lang="en-US" sz="1400" dirty="0">
                <a:solidFill>
                  <a:schemeClr val="bg1"/>
                </a:solidFill>
              </a:rPr>
              <a:t>/</a:t>
            </a:r>
            <a:r>
              <a:rPr lang="fa-IR" sz="1400" dirty="0">
                <a:solidFill>
                  <a:schemeClr val="bg1"/>
                </a:solidFill>
              </a:rPr>
              <a:t>04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fa-IR" sz="1400" dirty="0">
                <a:solidFill>
                  <a:schemeClr val="bg1"/>
                </a:solidFill>
              </a:rPr>
              <a:t>الی</a:t>
            </a:r>
            <a:r>
              <a:rPr lang="en-US" sz="1400" dirty="0">
                <a:solidFill>
                  <a:schemeClr val="bg1"/>
                </a:solidFill>
              </a:rPr>
              <a:t> 1402/09/</a:t>
            </a:r>
            <a:r>
              <a:rPr lang="fa-IR" sz="1400" dirty="0">
                <a:solidFill>
                  <a:schemeClr val="bg1"/>
                </a:solidFill>
              </a:rPr>
              <a:t>28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7E96079-9995-45EA-90EB-02840B4B8ED7}"/>
              </a:ext>
            </a:extLst>
          </p:cNvPr>
          <p:cNvSpPr txBox="1"/>
          <p:nvPr/>
        </p:nvSpPr>
        <p:spPr>
          <a:xfrm>
            <a:off x="3253790" y="3190933"/>
            <a:ext cx="7592290" cy="3139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ایستگاه تقویت فشار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A615E7C8-199A-42CD-96CA-F115427E784A}"/>
              </a:ext>
            </a:extLst>
          </p:cNvPr>
          <p:cNvSpPr txBox="1"/>
          <p:nvPr/>
        </p:nvSpPr>
        <p:spPr>
          <a:xfrm>
            <a:off x="9249617" y="3555187"/>
            <a:ext cx="200065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عملیات  خاکریزی لایه اول  ایستگاه تقویت فشار محوطه آتش نشانی )</a:t>
            </a:r>
            <a:r>
              <a:rPr lang="en-US" sz="1200" dirty="0">
                <a:solidFill>
                  <a:schemeClr val="bg1"/>
                </a:solidFill>
              </a:rPr>
              <a:t>utility)</a:t>
            </a:r>
            <a:endParaRPr lang="fa-IR" sz="1200" dirty="0">
              <a:solidFill>
                <a:schemeClr val="bg1"/>
              </a:solidFill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B5DFC745-A8D1-4090-A678-7A305B54E9C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" y="428"/>
            <a:ext cx="898874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5583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xmlns="" id="{D029C6DB-69A3-4FC2-8217-4E030598410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xmlns="" id="{17294825-9A90-476C-AB83-177E4DFE0CF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9DE3B614-0F51-4666-8527-8270394A8D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7048" y="143426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7668DBB4-F042-45CE-9EBE-08976287C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9304717D-F3E8-4BF7-9BD8-1DB6BD5919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8A18C07E-EE02-4470-BCF5-7AACA810C8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6080" y="2642419"/>
            <a:ext cx="1450974" cy="163387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F053CBD-3300-4E3F-AA8D-E09DB14B4933}"/>
              </a:ext>
            </a:extLst>
          </p:cNvPr>
          <p:cNvSpPr txBox="1"/>
          <p:nvPr/>
        </p:nvSpPr>
        <p:spPr>
          <a:xfrm>
            <a:off x="9223654" y="2733709"/>
            <a:ext cx="61468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400" dirty="0">
                <a:solidFill>
                  <a:schemeClr val="bg1"/>
                </a:solidFill>
              </a:rPr>
              <a:t>1402/09/28 الی 1402/10/04</a:t>
            </a:r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8BCF922C-7E1C-480E-A4F4-DF8F081433F8}"/>
              </a:ext>
            </a:extLst>
          </p:cNvPr>
          <p:cNvSpPr txBox="1"/>
          <p:nvPr/>
        </p:nvSpPr>
        <p:spPr>
          <a:xfrm>
            <a:off x="3161426" y="3249428"/>
            <a:ext cx="7684654" cy="34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rebuchet MS" panose="020B0603020202020204"/>
                <a:ea typeface="+mn-ea"/>
                <a:cs typeface="Arial" panose="020B0604020202020204" pitchFamily="34" charset="0"/>
              </a:rPr>
              <a:t>تجهیزکارگاه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13413AEB-1449-4A25-99D6-5966203275E2}"/>
              </a:ext>
            </a:extLst>
          </p:cNvPr>
          <p:cNvSpPr txBox="1"/>
          <p:nvPr/>
        </p:nvSpPr>
        <p:spPr>
          <a:xfrm>
            <a:off x="9114567" y="3647195"/>
            <a:ext cx="222596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a-IR" sz="1200" dirty="0">
                <a:solidFill>
                  <a:schemeClr val="bg1"/>
                </a:solidFill>
              </a:rPr>
              <a:t>حفاری و خاکبرداری مسیر های اصلی فاضلاب ساختمان مسکونی مناطق نفت خیر							</a:t>
            </a:r>
            <a:endParaRPr lang="en-US" sz="1200" dirty="0">
              <a:solidFill>
                <a:schemeClr val="bg1"/>
              </a:solidFill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81A89271-DF85-45AA-B9B1-D2628D09824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" y="428"/>
            <a:ext cx="898874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727784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1692</TotalTime>
  <Words>249</Words>
  <Application>Microsoft Office PowerPoint</Application>
  <PresentationFormat>Widescreen</PresentationFormat>
  <Paragraphs>42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 Nazanin</vt:lpstr>
      <vt:lpstr>Calibri</vt:lpstr>
      <vt:lpstr>Times New Roman</vt:lpstr>
      <vt:lpstr>Trebuchet MS</vt:lpstr>
      <vt:lpstr>Berlin</vt:lpstr>
      <vt:lpstr>PowerPoint Presentation</vt:lpstr>
      <vt:lpstr>PowerPoint Presentation</vt:lpstr>
      <vt:lpstr>1402/09/20</vt:lpstr>
      <vt:lpstr>PowerPoint Presentation</vt:lpstr>
      <vt:lpstr>PowerPoint Presentation</vt:lpstr>
      <vt:lpstr>PowerPoint Presentation</vt:lpstr>
      <vt:lpstr>1402/09/20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m1</dc:creator>
  <cp:lastModifiedBy>Mahsa Aref</cp:lastModifiedBy>
  <cp:revision>9</cp:revision>
  <dcterms:created xsi:type="dcterms:W3CDTF">2023-11-13T05:54:38Z</dcterms:created>
  <dcterms:modified xsi:type="dcterms:W3CDTF">2024-01-14T12:38:37Z</dcterms:modified>
</cp:coreProperties>
</file>